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81f357565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09df4833a4111"/>
  </p:sldMasterIdLst>
  <p:sldIdLst>
    <p:sldId xmlns:r="http://schemas.openxmlformats.org/officeDocument/2006/relationships" id="256" r:id="Rb47d15276fc445a6"/>
    <p:sldId xmlns:r="http://schemas.openxmlformats.org/officeDocument/2006/relationships" id="257" r:id="R2a00b9ea5d9f472f"/>
    <p:sldId xmlns:r="http://schemas.openxmlformats.org/officeDocument/2006/relationships" id="258" r:id="Radbc3582342b4577"/>
    <p:sldId xmlns:r="http://schemas.openxmlformats.org/officeDocument/2006/relationships" id="259" r:id="Ra093fad1ea104577"/>
    <p:sldId xmlns:r="http://schemas.openxmlformats.org/officeDocument/2006/relationships" id="260" r:id="R5e1bcc188ca24751"/>
    <p:sldId xmlns:r="http://schemas.openxmlformats.org/officeDocument/2006/relationships" id="261" r:id="Rad1541cab152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09df4833a4111" /><Relationship Type="http://schemas.openxmlformats.org/officeDocument/2006/relationships/slide" Target="/ppt/slides/slide1.xml" Id="Rb47d15276fc445a6" /><Relationship Type="http://schemas.openxmlformats.org/officeDocument/2006/relationships/slide" Target="/ppt/slides/slide2.xml" Id="R2a00b9ea5d9f472f" /><Relationship Type="http://schemas.openxmlformats.org/officeDocument/2006/relationships/slide" Target="/ppt/slides/slide3.xml" Id="Radbc3582342b4577" /><Relationship Type="http://schemas.openxmlformats.org/officeDocument/2006/relationships/slide" Target="/ppt/slides/slide4.xml" Id="Ra093fad1ea104577" /><Relationship Type="http://schemas.openxmlformats.org/officeDocument/2006/relationships/slide" Target="/ppt/slides/slide5.xml" Id="R5e1bcc188ca24751" /><Relationship Type="http://schemas.openxmlformats.org/officeDocument/2006/relationships/slide" Target="/ppt/slides/slide6.xml" Id="Rad1541cab152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36983130b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9777b9e04138" /><Relationship Type="http://schemas.openxmlformats.org/officeDocument/2006/relationships/theme" Target="/ppt/slideMasters/theme/theme1.xml" Id="Rbd5f3d2829ec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49777b9e0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ef2e318e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aa0cfd1a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b231339f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d1cacf03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bb1aeeb1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392a5cd10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