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d80b8cc74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7bfeb9f2345c4"/>
  </p:sldMasterIdLst>
  <p:sldIdLst>
    <p:sldId xmlns:r="http://schemas.openxmlformats.org/officeDocument/2006/relationships" id="256" r:id="R307f5c83e250403f"/>
    <p:sldId xmlns:r="http://schemas.openxmlformats.org/officeDocument/2006/relationships" id="257" r:id="R838d2faff4b44b93"/>
    <p:sldId xmlns:r="http://schemas.openxmlformats.org/officeDocument/2006/relationships" id="258" r:id="Rf3c0253667dd462e"/>
    <p:sldId xmlns:r="http://schemas.openxmlformats.org/officeDocument/2006/relationships" id="259" r:id="R6c318f5699964ba3"/>
    <p:sldId xmlns:r="http://schemas.openxmlformats.org/officeDocument/2006/relationships" id="260" r:id="R717bfed10ee442e7"/>
    <p:sldId xmlns:r="http://schemas.openxmlformats.org/officeDocument/2006/relationships" id="261" r:id="R48de4fc1fcba489b"/>
    <p:sldId xmlns:r="http://schemas.openxmlformats.org/officeDocument/2006/relationships" id="262" r:id="R6a1ed3dd7ece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7bfeb9f2345c4" /><Relationship Type="http://schemas.openxmlformats.org/officeDocument/2006/relationships/slide" Target="/ppt/slides/slide1.xml" Id="R307f5c83e250403f" /><Relationship Type="http://schemas.openxmlformats.org/officeDocument/2006/relationships/slide" Target="/ppt/slides/slide2.xml" Id="R838d2faff4b44b93" /><Relationship Type="http://schemas.openxmlformats.org/officeDocument/2006/relationships/slide" Target="/ppt/slides/slide3.xml" Id="Rf3c0253667dd462e" /><Relationship Type="http://schemas.openxmlformats.org/officeDocument/2006/relationships/slide" Target="/ppt/slides/slide4.xml" Id="R6c318f5699964ba3" /><Relationship Type="http://schemas.openxmlformats.org/officeDocument/2006/relationships/slide" Target="/ppt/slides/slide5.xml" Id="R717bfed10ee442e7" /><Relationship Type="http://schemas.openxmlformats.org/officeDocument/2006/relationships/slide" Target="/ppt/slides/slide6.xml" Id="R48de4fc1fcba489b" /><Relationship Type="http://schemas.openxmlformats.org/officeDocument/2006/relationships/slide" Target="/ppt/slides/slide7.xml" Id="R6a1ed3dd7ece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4bd935f53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43f0d8b34b63" /><Relationship Type="http://schemas.openxmlformats.org/officeDocument/2006/relationships/theme" Target="/ppt/slideMasters/theme/theme1.xml" Id="R952545c9dced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a43f0d8b3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4c0a7ebf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7128a978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8d00278bc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1ceab84b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b1428767a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eec71fbd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d311884f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