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b9f704d1a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fde0b2eba4019"/>
  </p:sldMasterIdLst>
  <p:sldIdLst>
    <p:sldId xmlns:r="http://schemas.openxmlformats.org/officeDocument/2006/relationships" id="256" r:id="R03abcde341af4ae6"/>
    <p:sldId xmlns:r="http://schemas.openxmlformats.org/officeDocument/2006/relationships" id="257" r:id="R54c06021bb8947de"/>
    <p:sldId xmlns:r="http://schemas.openxmlformats.org/officeDocument/2006/relationships" id="258" r:id="R4cfcbe9a0ac241f0"/>
    <p:sldId xmlns:r="http://schemas.openxmlformats.org/officeDocument/2006/relationships" id="259" r:id="R1f73de7be7d84441"/>
    <p:sldId xmlns:r="http://schemas.openxmlformats.org/officeDocument/2006/relationships" id="260" r:id="Rbac0bf0a49304826"/>
    <p:sldId xmlns:r="http://schemas.openxmlformats.org/officeDocument/2006/relationships" id="261" r:id="R0b0fcac3b7364a73"/>
    <p:sldId xmlns:r="http://schemas.openxmlformats.org/officeDocument/2006/relationships" id="262" r:id="Rec21527f369b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fde0b2eba4019" /><Relationship Type="http://schemas.openxmlformats.org/officeDocument/2006/relationships/slide" Target="/ppt/slides/slide1.xml" Id="R03abcde341af4ae6" /><Relationship Type="http://schemas.openxmlformats.org/officeDocument/2006/relationships/slide" Target="/ppt/slides/slide2.xml" Id="R54c06021bb8947de" /><Relationship Type="http://schemas.openxmlformats.org/officeDocument/2006/relationships/slide" Target="/ppt/slides/slide3.xml" Id="R4cfcbe9a0ac241f0" /><Relationship Type="http://schemas.openxmlformats.org/officeDocument/2006/relationships/slide" Target="/ppt/slides/slide4.xml" Id="R1f73de7be7d84441" /><Relationship Type="http://schemas.openxmlformats.org/officeDocument/2006/relationships/slide" Target="/ppt/slides/slide5.xml" Id="Rbac0bf0a49304826" /><Relationship Type="http://schemas.openxmlformats.org/officeDocument/2006/relationships/slide" Target="/ppt/slides/slide6.xml" Id="R0b0fcac3b7364a73" /><Relationship Type="http://schemas.openxmlformats.org/officeDocument/2006/relationships/slide" Target="/ppt/slides/slide7.xml" Id="Rec21527f369b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4093ed60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c6f84ad6f4d88" /><Relationship Type="http://schemas.openxmlformats.org/officeDocument/2006/relationships/theme" Target="/ppt/slideMasters/theme/theme1.xml" Id="R9747f8014131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cc6f84ad6f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33ef0acb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6936fd6aa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b559f485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5f7792be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82788dd24b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d2fc1b65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e03e6298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