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bb7203ba234b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ecc7e149874a74"/>
  </p:sldMasterIdLst>
  <p:sldIdLst>
    <p:sldId xmlns:r="http://schemas.openxmlformats.org/officeDocument/2006/relationships" id="256" r:id="Rba0f6a92e4c74164"/>
    <p:sldId xmlns:r="http://schemas.openxmlformats.org/officeDocument/2006/relationships" id="257" r:id="R6463c0ebf0324dae"/>
    <p:sldId xmlns:r="http://schemas.openxmlformats.org/officeDocument/2006/relationships" id="258" r:id="R669b2781e1fd4aeb"/>
    <p:sldId xmlns:r="http://schemas.openxmlformats.org/officeDocument/2006/relationships" id="259" r:id="R0b6f1bfa937c4d87"/>
    <p:sldId xmlns:r="http://schemas.openxmlformats.org/officeDocument/2006/relationships" id="260" r:id="R2f1c1b1ea0d9486f"/>
    <p:sldId xmlns:r="http://schemas.openxmlformats.org/officeDocument/2006/relationships" id="261" r:id="R70095c8a589641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cc7e149874a74" /><Relationship Type="http://schemas.openxmlformats.org/officeDocument/2006/relationships/slide" Target="/ppt/slides/slide1.xml" Id="Rba0f6a92e4c74164" /><Relationship Type="http://schemas.openxmlformats.org/officeDocument/2006/relationships/slide" Target="/ppt/slides/slide2.xml" Id="R6463c0ebf0324dae" /><Relationship Type="http://schemas.openxmlformats.org/officeDocument/2006/relationships/slide" Target="/ppt/slides/slide3.xml" Id="R669b2781e1fd4aeb" /><Relationship Type="http://schemas.openxmlformats.org/officeDocument/2006/relationships/slide" Target="/ppt/slides/slide4.xml" Id="R0b6f1bfa937c4d87" /><Relationship Type="http://schemas.openxmlformats.org/officeDocument/2006/relationships/slide" Target="/ppt/slides/slide5.xml" Id="R2f1c1b1ea0d9486f" /><Relationship Type="http://schemas.openxmlformats.org/officeDocument/2006/relationships/slide" Target="/ppt/slides/slide6.xml" Id="R70095c8a589641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3f5cd26a84f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fe34d04c5489e" /><Relationship Type="http://schemas.openxmlformats.org/officeDocument/2006/relationships/theme" Target="/ppt/slideMasters/theme/theme1.xml" Id="Ra67ea844315347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5fe34d04c548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174efcbfb4e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dd1cb920942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b626a3c4b44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2c73b225a4c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98572f6c44e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425ec960d45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Gundersen, Gopledalsveien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997 201 078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