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fee34d6b4464b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9c49c35fe504545"/>
  </p:sldMasterIdLst>
  <p:sldIdLst>
    <p:sldId xmlns:r="http://schemas.openxmlformats.org/officeDocument/2006/relationships" id="256" r:id="Re2f2d0957b844370"/>
    <p:sldId xmlns:r="http://schemas.openxmlformats.org/officeDocument/2006/relationships" id="257" r:id="R5241b0032969486d"/>
    <p:sldId xmlns:r="http://schemas.openxmlformats.org/officeDocument/2006/relationships" id="258" r:id="R6b2c68f7dd1e442d"/>
    <p:sldId xmlns:r="http://schemas.openxmlformats.org/officeDocument/2006/relationships" id="259" r:id="R642d63066b3c4695"/>
    <p:sldId xmlns:r="http://schemas.openxmlformats.org/officeDocument/2006/relationships" id="260" r:id="R3c34ac9ca3aa451c"/>
    <p:sldId xmlns:r="http://schemas.openxmlformats.org/officeDocument/2006/relationships" id="261" r:id="R552e0ad0b43f401e"/>
    <p:sldId xmlns:r="http://schemas.openxmlformats.org/officeDocument/2006/relationships" id="262" r:id="Rba239147012d45a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9c49c35fe504545" /><Relationship Type="http://schemas.openxmlformats.org/officeDocument/2006/relationships/slide" Target="/ppt/slides/slide1.xml" Id="Re2f2d0957b844370" /><Relationship Type="http://schemas.openxmlformats.org/officeDocument/2006/relationships/slide" Target="/ppt/slides/slide2.xml" Id="R5241b0032969486d" /><Relationship Type="http://schemas.openxmlformats.org/officeDocument/2006/relationships/slide" Target="/ppt/slides/slide3.xml" Id="R6b2c68f7dd1e442d" /><Relationship Type="http://schemas.openxmlformats.org/officeDocument/2006/relationships/slide" Target="/ppt/slides/slide4.xml" Id="R642d63066b3c4695" /><Relationship Type="http://schemas.openxmlformats.org/officeDocument/2006/relationships/slide" Target="/ppt/slides/slide5.xml" Id="R3c34ac9ca3aa451c" /><Relationship Type="http://schemas.openxmlformats.org/officeDocument/2006/relationships/slide" Target="/ppt/slides/slide6.xml" Id="R552e0ad0b43f401e" /><Relationship Type="http://schemas.openxmlformats.org/officeDocument/2006/relationships/slide" Target="/ppt/slides/slide7.xml" Id="Rba239147012d45a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4e860d848cd4a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7a0995ca0a4eff" /><Relationship Type="http://schemas.openxmlformats.org/officeDocument/2006/relationships/theme" Target="/ppt/slideMasters/theme/theme1.xml" Id="R3b484438de81417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e7a0995ca0a4ef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62f3cfc0f34c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493df1c781429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b66f77f5045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9e7acfbd7449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999981ee1642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e33c5d5834c5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5eab87fb1149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EG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 INVEST AS ble etablert [år] og holder til i Bekkestua.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18 851 586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395 194 477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396 729 451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GUNDERSEN EIVIND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Eivind Gundersen, Gopledalsveien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1357 Bekkestua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997 201 078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EG INVEST AS</a:t>
            </a:r>
          </a:p>
        </p:txBody>
      </p:sp>
    </p:spTree>
  </p:cSld>
  <p:clrMapOvr>
    <a:masterClrMapping xmlns:a="http://schemas.openxmlformats.org/drawingml/2006/main"/>
  </p:clrMapOvr>
</p:sld>
</file>