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98197a0dc14a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1ead3f46414208"/>
  </p:sldMasterIdLst>
  <p:sldIdLst>
    <p:sldId xmlns:r="http://schemas.openxmlformats.org/officeDocument/2006/relationships" id="256" r:id="Rbb342722f2484c01"/>
    <p:sldId xmlns:r="http://schemas.openxmlformats.org/officeDocument/2006/relationships" id="257" r:id="Rae129049b65445c4"/>
    <p:sldId xmlns:r="http://schemas.openxmlformats.org/officeDocument/2006/relationships" id="258" r:id="R15604d3d30ee429a"/>
    <p:sldId xmlns:r="http://schemas.openxmlformats.org/officeDocument/2006/relationships" id="259" r:id="R9a855a1039974ebf"/>
    <p:sldId xmlns:r="http://schemas.openxmlformats.org/officeDocument/2006/relationships" id="260" r:id="Rc2d014d3c65c420d"/>
    <p:sldId xmlns:r="http://schemas.openxmlformats.org/officeDocument/2006/relationships" id="261" r:id="R9d38ca62e1fd47fc"/>
    <p:sldId xmlns:r="http://schemas.openxmlformats.org/officeDocument/2006/relationships" id="262" r:id="R10c81f48daab41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1ead3f46414208" /><Relationship Type="http://schemas.openxmlformats.org/officeDocument/2006/relationships/slide" Target="/ppt/slides/slide1.xml" Id="Rbb342722f2484c01" /><Relationship Type="http://schemas.openxmlformats.org/officeDocument/2006/relationships/slide" Target="/ppt/slides/slide2.xml" Id="Rae129049b65445c4" /><Relationship Type="http://schemas.openxmlformats.org/officeDocument/2006/relationships/slide" Target="/ppt/slides/slide3.xml" Id="R15604d3d30ee429a" /><Relationship Type="http://schemas.openxmlformats.org/officeDocument/2006/relationships/slide" Target="/ppt/slides/slide4.xml" Id="R9a855a1039974ebf" /><Relationship Type="http://schemas.openxmlformats.org/officeDocument/2006/relationships/slide" Target="/ppt/slides/slide5.xml" Id="Rc2d014d3c65c420d" /><Relationship Type="http://schemas.openxmlformats.org/officeDocument/2006/relationships/slide" Target="/ppt/slides/slide6.xml" Id="R9d38ca62e1fd47fc" /><Relationship Type="http://schemas.openxmlformats.org/officeDocument/2006/relationships/slide" Target="/ppt/slides/slide7.xml" Id="R10c81f48daab41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5a636b173f44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c3daa0f564a07" /><Relationship Type="http://schemas.openxmlformats.org/officeDocument/2006/relationships/theme" Target="/ppt/slideMasters/theme/theme1.xml" Id="Rd765210575e247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dc3daa0f564a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076bb732e42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8c89c39a64b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0e12f802d44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292020e0c42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3505969b44e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1c1c75eca40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0cdf5470b43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ALLE TALL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ALLE TALL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10 857 429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226 133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231 796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3 474 837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BOLIGFORVALTERNE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Kristiansens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46 46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997 201 213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