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017779a5634b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b06c3de56047fd"/>
  </p:sldMasterIdLst>
  <p:sldIdLst>
    <p:sldId xmlns:r="http://schemas.openxmlformats.org/officeDocument/2006/relationships" id="256" r:id="R79a7fab10f924463"/>
    <p:sldId xmlns:r="http://schemas.openxmlformats.org/officeDocument/2006/relationships" id="257" r:id="R9ceaa4b0f99440a3"/>
    <p:sldId xmlns:r="http://schemas.openxmlformats.org/officeDocument/2006/relationships" id="258" r:id="R4012cf97ea9e4787"/>
    <p:sldId xmlns:r="http://schemas.openxmlformats.org/officeDocument/2006/relationships" id="259" r:id="R0dfb8bd6c3dc4cf7"/>
    <p:sldId xmlns:r="http://schemas.openxmlformats.org/officeDocument/2006/relationships" id="260" r:id="R453c469e6b4d4007"/>
    <p:sldId xmlns:r="http://schemas.openxmlformats.org/officeDocument/2006/relationships" id="261" r:id="R6f911d86497348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b06c3de56047fd" /><Relationship Type="http://schemas.openxmlformats.org/officeDocument/2006/relationships/slide" Target="/ppt/slides/slide1.xml" Id="R79a7fab10f924463" /><Relationship Type="http://schemas.openxmlformats.org/officeDocument/2006/relationships/slide" Target="/ppt/slides/slide2.xml" Id="R9ceaa4b0f99440a3" /><Relationship Type="http://schemas.openxmlformats.org/officeDocument/2006/relationships/slide" Target="/ppt/slides/slide3.xml" Id="R4012cf97ea9e4787" /><Relationship Type="http://schemas.openxmlformats.org/officeDocument/2006/relationships/slide" Target="/ppt/slides/slide4.xml" Id="R0dfb8bd6c3dc4cf7" /><Relationship Type="http://schemas.openxmlformats.org/officeDocument/2006/relationships/slide" Target="/ppt/slides/slide5.xml" Id="R453c469e6b4d4007" /><Relationship Type="http://schemas.openxmlformats.org/officeDocument/2006/relationships/slide" Target="/ppt/slides/slide6.xml" Id="R6f911d86497348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e5e14e367643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704a13e384727" /><Relationship Type="http://schemas.openxmlformats.org/officeDocument/2006/relationships/theme" Target="/ppt/slideMasters/theme/theme1.xml" Id="Re148ac57e7a04d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c704a13e3847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079f0b6bf4f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3ebb20e9e42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3453e9c6948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863d143364d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ededf89354e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f64486acc44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SVENDSENGRUPPEN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Heiseldalsvegen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4706 Vennesla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997 243 595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SVENDSENGRUPPEN AS</a:t>
            </a:r>
          </a:p>
        </p:txBody>
      </p:sp>
    </p:spTree>
  </p:cSld>
  <p:clrMapOvr>
    <a:masterClrMapping xmlns:a="http://schemas.openxmlformats.org/drawingml/2006/main"/>
  </p:clrMapOvr>
</p:sld>
</file>