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c09775219446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4cc1be9875440a"/>
  </p:sldMasterIdLst>
  <p:sldIdLst>
    <p:sldId xmlns:r="http://schemas.openxmlformats.org/officeDocument/2006/relationships" id="256" r:id="Rfa749c9051b44e0b"/>
    <p:sldId xmlns:r="http://schemas.openxmlformats.org/officeDocument/2006/relationships" id="257" r:id="R22e5b319a5334143"/>
    <p:sldId xmlns:r="http://schemas.openxmlformats.org/officeDocument/2006/relationships" id="258" r:id="R0b7583d0cf9b4995"/>
    <p:sldId xmlns:r="http://schemas.openxmlformats.org/officeDocument/2006/relationships" id="259" r:id="R2e37c153239049a6"/>
    <p:sldId xmlns:r="http://schemas.openxmlformats.org/officeDocument/2006/relationships" id="260" r:id="Rb63cea56601346be"/>
    <p:sldId xmlns:r="http://schemas.openxmlformats.org/officeDocument/2006/relationships" id="261" r:id="Ra31d37264ace47b7"/>
    <p:sldId xmlns:r="http://schemas.openxmlformats.org/officeDocument/2006/relationships" id="262" r:id="R877eeaed2b0140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cc1be9875440a" /><Relationship Type="http://schemas.openxmlformats.org/officeDocument/2006/relationships/slide" Target="/ppt/slides/slide1.xml" Id="Rfa749c9051b44e0b" /><Relationship Type="http://schemas.openxmlformats.org/officeDocument/2006/relationships/slide" Target="/ppt/slides/slide2.xml" Id="R22e5b319a5334143" /><Relationship Type="http://schemas.openxmlformats.org/officeDocument/2006/relationships/slide" Target="/ppt/slides/slide3.xml" Id="R0b7583d0cf9b4995" /><Relationship Type="http://schemas.openxmlformats.org/officeDocument/2006/relationships/slide" Target="/ppt/slides/slide4.xml" Id="R2e37c153239049a6" /><Relationship Type="http://schemas.openxmlformats.org/officeDocument/2006/relationships/slide" Target="/ppt/slides/slide5.xml" Id="Rb63cea56601346be" /><Relationship Type="http://schemas.openxmlformats.org/officeDocument/2006/relationships/slide" Target="/ppt/slides/slide6.xml" Id="Ra31d37264ace47b7" /><Relationship Type="http://schemas.openxmlformats.org/officeDocument/2006/relationships/slide" Target="/ppt/slides/slide7.xml" Id="R877eeaed2b0140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37371047b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6d355f2f24e0d" /><Relationship Type="http://schemas.openxmlformats.org/officeDocument/2006/relationships/theme" Target="/ppt/slideMasters/theme/theme1.xml" Id="R6eaf09c6d340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16d355f2f24e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2cd31f915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ade52bbb046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06ecc140a47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4b153ebcc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0a4a9291546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ca28f7f1d47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5087b1ab449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1 516 205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−5 549 260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13 148 306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49 605 708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BERNT OVE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DANIEL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JAN HENRIK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JARL OVE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997 243 595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