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0ffa245cb414d8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3b5d861bedd4184"/>
  </p:sldMasterIdLst>
  <p:sldIdLst>
    <p:sldId xmlns:r="http://schemas.openxmlformats.org/officeDocument/2006/relationships" id="256" r:id="R568d668673bd4857"/>
    <p:sldId xmlns:r="http://schemas.openxmlformats.org/officeDocument/2006/relationships" id="257" r:id="R6d6e454d7400491a"/>
    <p:sldId xmlns:r="http://schemas.openxmlformats.org/officeDocument/2006/relationships" id="258" r:id="R79798db4f5674bb7"/>
    <p:sldId xmlns:r="http://schemas.openxmlformats.org/officeDocument/2006/relationships" id="259" r:id="R8618a4ad92ea424d"/>
    <p:sldId xmlns:r="http://schemas.openxmlformats.org/officeDocument/2006/relationships" id="260" r:id="R0f098058ece94f06"/>
    <p:sldId xmlns:r="http://schemas.openxmlformats.org/officeDocument/2006/relationships" id="261" r:id="Rf2125b3c32cb44d2"/>
    <p:sldId xmlns:r="http://schemas.openxmlformats.org/officeDocument/2006/relationships" id="262" r:id="Re1ef02ae38c149d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3b5d861bedd4184" /><Relationship Type="http://schemas.openxmlformats.org/officeDocument/2006/relationships/slide" Target="/ppt/slides/slide1.xml" Id="R568d668673bd4857" /><Relationship Type="http://schemas.openxmlformats.org/officeDocument/2006/relationships/slide" Target="/ppt/slides/slide2.xml" Id="R6d6e454d7400491a" /><Relationship Type="http://schemas.openxmlformats.org/officeDocument/2006/relationships/slide" Target="/ppt/slides/slide3.xml" Id="R79798db4f5674bb7" /><Relationship Type="http://schemas.openxmlformats.org/officeDocument/2006/relationships/slide" Target="/ppt/slides/slide4.xml" Id="R8618a4ad92ea424d" /><Relationship Type="http://schemas.openxmlformats.org/officeDocument/2006/relationships/slide" Target="/ppt/slides/slide5.xml" Id="R0f098058ece94f06" /><Relationship Type="http://schemas.openxmlformats.org/officeDocument/2006/relationships/slide" Target="/ppt/slides/slide6.xml" Id="Rf2125b3c32cb44d2" /><Relationship Type="http://schemas.openxmlformats.org/officeDocument/2006/relationships/slide" Target="/ppt/slides/slide7.xml" Id="Re1ef02ae38c149d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9bb15c6b4094f4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f3f8b035fb54af5" /><Relationship Type="http://schemas.openxmlformats.org/officeDocument/2006/relationships/theme" Target="/ppt/slideMasters/theme/theme1.xml" Id="R4ad9ec9d34d1422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f3f8b035fb54af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7a77b98350b4b3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96c6e8556fd4e0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bbbdce9d98a43b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c2e7471c013496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b74ca98ea87412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30c05925f294d62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e09a7aab3ff4fb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GALIBIER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GALIBIER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GALIBIER AS ble etablert [år] og holder til i Trondheim.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GALIBIER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GALIBIER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GALIBIER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123 080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25 354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25 359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187 588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421 449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GALIBIER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FINN OLAV FØLLING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GALIBIER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Karisvingen 8D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7040 Trondheim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997 304 543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GALIBIER AS</a:t>
            </a:r>
          </a:p>
        </p:txBody>
      </p:sp>
    </p:spTree>
  </p:cSld>
  <p:clrMapOvr>
    <a:masterClrMapping xmlns:a="http://schemas.openxmlformats.org/drawingml/2006/main"/>
  </p:clrMapOvr>
</p:sld>
</file>