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e9295d20214e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f507fa93eb4f36"/>
  </p:sldMasterIdLst>
  <p:sldIdLst>
    <p:sldId xmlns:r="http://schemas.openxmlformats.org/officeDocument/2006/relationships" id="256" r:id="R6f31e1c5481348f2"/>
    <p:sldId xmlns:r="http://schemas.openxmlformats.org/officeDocument/2006/relationships" id="257" r:id="R6cb3671f06c04381"/>
    <p:sldId xmlns:r="http://schemas.openxmlformats.org/officeDocument/2006/relationships" id="258" r:id="R913da71eb4124685"/>
    <p:sldId xmlns:r="http://schemas.openxmlformats.org/officeDocument/2006/relationships" id="259" r:id="Rf0e05ec543a14a2c"/>
    <p:sldId xmlns:r="http://schemas.openxmlformats.org/officeDocument/2006/relationships" id="260" r:id="R257342a182834b2c"/>
    <p:sldId xmlns:r="http://schemas.openxmlformats.org/officeDocument/2006/relationships" id="261" r:id="Rd2ae0797dd7c4245"/>
    <p:sldId xmlns:r="http://schemas.openxmlformats.org/officeDocument/2006/relationships" id="262" r:id="R224eb5594d2943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f507fa93eb4f36" /><Relationship Type="http://schemas.openxmlformats.org/officeDocument/2006/relationships/slide" Target="/ppt/slides/slide1.xml" Id="R6f31e1c5481348f2" /><Relationship Type="http://schemas.openxmlformats.org/officeDocument/2006/relationships/slide" Target="/ppt/slides/slide2.xml" Id="R6cb3671f06c04381" /><Relationship Type="http://schemas.openxmlformats.org/officeDocument/2006/relationships/slide" Target="/ppt/slides/slide3.xml" Id="R913da71eb4124685" /><Relationship Type="http://schemas.openxmlformats.org/officeDocument/2006/relationships/slide" Target="/ppt/slides/slide4.xml" Id="Rf0e05ec543a14a2c" /><Relationship Type="http://schemas.openxmlformats.org/officeDocument/2006/relationships/slide" Target="/ppt/slides/slide5.xml" Id="R257342a182834b2c" /><Relationship Type="http://schemas.openxmlformats.org/officeDocument/2006/relationships/slide" Target="/ppt/slides/slide6.xml" Id="Rd2ae0797dd7c4245" /><Relationship Type="http://schemas.openxmlformats.org/officeDocument/2006/relationships/slide" Target="/ppt/slides/slide7.xml" Id="R224eb5594d2943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ee17af77194e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cbf8b298d4a99" /><Relationship Type="http://schemas.openxmlformats.org/officeDocument/2006/relationships/theme" Target="/ppt/slideMasters/theme/theme1.xml" Id="Reb97de6f8fc14d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5cbf8b298d4a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f015453f147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21d8b4d284f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27c3142d345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5151b0a7d4a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934dd214941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0fe0d3d2b4f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74f5daea343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ROGER SUSHI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SUSHI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SUSHI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SUSHI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SUSHI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SUSHI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−254 501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1 038 540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25 678 908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45 827 594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SUSHI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JOYA ROGER ASAKIL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SUSHI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Roger Asakil Joya, Dreierveien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4321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roger@sabi.no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997 315 898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 SUSHI AS</a:t>
            </a:r>
          </a:p>
        </p:txBody>
      </p:sp>
    </p:spTree>
  </p:cSld>
  <p:clrMapOvr>
    <a:masterClrMapping xmlns:a="http://schemas.openxmlformats.org/drawingml/2006/main"/>
  </p:clrMapOvr>
</p:sld>
</file>