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3e6d566f644a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9fdf54bd8b474d"/>
  </p:sldMasterIdLst>
  <p:sldIdLst>
    <p:sldId xmlns:r="http://schemas.openxmlformats.org/officeDocument/2006/relationships" id="256" r:id="R592d726fc13b4906"/>
    <p:sldId xmlns:r="http://schemas.openxmlformats.org/officeDocument/2006/relationships" id="257" r:id="R0f68f972f6ff4c45"/>
    <p:sldId xmlns:r="http://schemas.openxmlformats.org/officeDocument/2006/relationships" id="258" r:id="Re12c6d9ec4d74a1f"/>
    <p:sldId xmlns:r="http://schemas.openxmlformats.org/officeDocument/2006/relationships" id="259" r:id="R2d6b442cf4334afe"/>
    <p:sldId xmlns:r="http://schemas.openxmlformats.org/officeDocument/2006/relationships" id="260" r:id="R2ecd38d9ccfd46a4"/>
    <p:sldId xmlns:r="http://schemas.openxmlformats.org/officeDocument/2006/relationships" id="261" r:id="Ra17c622d11ef4e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fdf54bd8b474d" /><Relationship Type="http://schemas.openxmlformats.org/officeDocument/2006/relationships/slide" Target="/ppt/slides/slide1.xml" Id="R592d726fc13b4906" /><Relationship Type="http://schemas.openxmlformats.org/officeDocument/2006/relationships/slide" Target="/ppt/slides/slide2.xml" Id="R0f68f972f6ff4c45" /><Relationship Type="http://schemas.openxmlformats.org/officeDocument/2006/relationships/slide" Target="/ppt/slides/slide3.xml" Id="Re12c6d9ec4d74a1f" /><Relationship Type="http://schemas.openxmlformats.org/officeDocument/2006/relationships/slide" Target="/ppt/slides/slide4.xml" Id="R2d6b442cf4334afe" /><Relationship Type="http://schemas.openxmlformats.org/officeDocument/2006/relationships/slide" Target="/ppt/slides/slide5.xml" Id="R2ecd38d9ccfd46a4" /><Relationship Type="http://schemas.openxmlformats.org/officeDocument/2006/relationships/slide" Target="/ppt/slides/slide6.xml" Id="Ra17c622d11ef4e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dc54e88c64b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2ee525d0c44e6" /><Relationship Type="http://schemas.openxmlformats.org/officeDocument/2006/relationships/theme" Target="/ppt/slideMasters/theme/theme1.xml" Id="R51d20abcff4546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22ee525d0c44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e396f81f34f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4e60bd2274f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3400b1d5548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a3a7020fe4c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90000af7d46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fc79b7c0445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