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43f03de8794b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22005f904d4602"/>
  </p:sldMasterIdLst>
  <p:sldIdLst>
    <p:sldId xmlns:r="http://schemas.openxmlformats.org/officeDocument/2006/relationships" id="256" r:id="R22a7a76a0f7542c0"/>
    <p:sldId xmlns:r="http://schemas.openxmlformats.org/officeDocument/2006/relationships" id="257" r:id="R6918e0eff3814102"/>
    <p:sldId xmlns:r="http://schemas.openxmlformats.org/officeDocument/2006/relationships" id="258" r:id="Rbfa895cd817a4b86"/>
    <p:sldId xmlns:r="http://schemas.openxmlformats.org/officeDocument/2006/relationships" id="259" r:id="Rd8629fc7a7fb41da"/>
    <p:sldId xmlns:r="http://schemas.openxmlformats.org/officeDocument/2006/relationships" id="260" r:id="R6e6057b9a18248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22005f904d4602" /><Relationship Type="http://schemas.openxmlformats.org/officeDocument/2006/relationships/slide" Target="/ppt/slides/slide1.xml" Id="R22a7a76a0f7542c0" /><Relationship Type="http://schemas.openxmlformats.org/officeDocument/2006/relationships/slide" Target="/ppt/slides/slide2.xml" Id="R6918e0eff3814102" /><Relationship Type="http://schemas.openxmlformats.org/officeDocument/2006/relationships/slide" Target="/ppt/slides/slide3.xml" Id="Rbfa895cd817a4b86" /><Relationship Type="http://schemas.openxmlformats.org/officeDocument/2006/relationships/slide" Target="/ppt/slides/slide4.xml" Id="Rd8629fc7a7fb41da" /><Relationship Type="http://schemas.openxmlformats.org/officeDocument/2006/relationships/slide" Target="/ppt/slides/slide5.xml" Id="R6e6057b9a18248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924755376d46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cce5389c64640" /><Relationship Type="http://schemas.openxmlformats.org/officeDocument/2006/relationships/theme" Target="/ppt/slideMasters/theme/theme1.xml" Id="Re81d19fb67df4f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5cce5389c646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712ca10eb43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3cac1838c4c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11a14dc4542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bcbf04d164c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83795878449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MOENGÅRDEN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MOENGÅRDEN 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