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d755421a7143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11fdf1e29d480b"/>
  </p:sldMasterIdLst>
  <p:sldIdLst>
    <p:sldId xmlns:r="http://schemas.openxmlformats.org/officeDocument/2006/relationships" id="256" r:id="R12cdff7336bd4fcd"/>
    <p:sldId xmlns:r="http://schemas.openxmlformats.org/officeDocument/2006/relationships" id="257" r:id="Rd37728955fd64c3b"/>
    <p:sldId xmlns:r="http://schemas.openxmlformats.org/officeDocument/2006/relationships" id="258" r:id="Rad44c2d8ba2f490e"/>
    <p:sldId xmlns:r="http://schemas.openxmlformats.org/officeDocument/2006/relationships" id="259" r:id="Rff30c49a894844a6"/>
    <p:sldId xmlns:r="http://schemas.openxmlformats.org/officeDocument/2006/relationships" id="260" r:id="R0dcbd9268a9542d4"/>
    <p:sldId xmlns:r="http://schemas.openxmlformats.org/officeDocument/2006/relationships" id="261" r:id="R1e1f190450b744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11fdf1e29d480b" /><Relationship Type="http://schemas.openxmlformats.org/officeDocument/2006/relationships/slide" Target="/ppt/slides/slide1.xml" Id="R12cdff7336bd4fcd" /><Relationship Type="http://schemas.openxmlformats.org/officeDocument/2006/relationships/slide" Target="/ppt/slides/slide2.xml" Id="Rd37728955fd64c3b" /><Relationship Type="http://schemas.openxmlformats.org/officeDocument/2006/relationships/slide" Target="/ppt/slides/slide3.xml" Id="Rad44c2d8ba2f490e" /><Relationship Type="http://schemas.openxmlformats.org/officeDocument/2006/relationships/slide" Target="/ppt/slides/slide4.xml" Id="Rff30c49a894844a6" /><Relationship Type="http://schemas.openxmlformats.org/officeDocument/2006/relationships/slide" Target="/ppt/slides/slide5.xml" Id="R0dcbd9268a9542d4" /><Relationship Type="http://schemas.openxmlformats.org/officeDocument/2006/relationships/slide" Target="/ppt/slides/slide6.xml" Id="R1e1f190450b744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7bd6d6949045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dc2bcd3844627" /><Relationship Type="http://schemas.openxmlformats.org/officeDocument/2006/relationships/theme" Target="/ppt/slideMasters/theme/theme1.xml" Id="Rad6c78b9021742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9dc2bcd38446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65719f1e045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064a76bdd49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998a900b74e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78b764adb4e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cba5ab0a543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35e358c0b4e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997 387 708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