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b56cba4a5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3432852ac4d52"/>
  </p:sldMasterIdLst>
  <p:sldIdLst>
    <p:sldId xmlns:r="http://schemas.openxmlformats.org/officeDocument/2006/relationships" id="256" r:id="Rfabe1711791745d6"/>
    <p:sldId xmlns:r="http://schemas.openxmlformats.org/officeDocument/2006/relationships" id="257" r:id="Rc09b0b3161814043"/>
    <p:sldId xmlns:r="http://schemas.openxmlformats.org/officeDocument/2006/relationships" id="258" r:id="Reb83f8c25f1c4144"/>
    <p:sldId xmlns:r="http://schemas.openxmlformats.org/officeDocument/2006/relationships" id="259" r:id="R6cb31001591c43be"/>
    <p:sldId xmlns:r="http://schemas.openxmlformats.org/officeDocument/2006/relationships" id="260" r:id="R13f0b164d89e4d41"/>
    <p:sldId xmlns:r="http://schemas.openxmlformats.org/officeDocument/2006/relationships" id="261" r:id="Rbc501aa33ea54fa2"/>
    <p:sldId xmlns:r="http://schemas.openxmlformats.org/officeDocument/2006/relationships" id="262" r:id="R3f1c43d673f14b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3432852ac4d52" /><Relationship Type="http://schemas.openxmlformats.org/officeDocument/2006/relationships/slide" Target="/ppt/slides/slide1.xml" Id="Rfabe1711791745d6" /><Relationship Type="http://schemas.openxmlformats.org/officeDocument/2006/relationships/slide" Target="/ppt/slides/slide2.xml" Id="Rc09b0b3161814043" /><Relationship Type="http://schemas.openxmlformats.org/officeDocument/2006/relationships/slide" Target="/ppt/slides/slide3.xml" Id="Reb83f8c25f1c4144" /><Relationship Type="http://schemas.openxmlformats.org/officeDocument/2006/relationships/slide" Target="/ppt/slides/slide4.xml" Id="R6cb31001591c43be" /><Relationship Type="http://schemas.openxmlformats.org/officeDocument/2006/relationships/slide" Target="/ppt/slides/slide5.xml" Id="R13f0b164d89e4d41" /><Relationship Type="http://schemas.openxmlformats.org/officeDocument/2006/relationships/slide" Target="/ppt/slides/slide6.xml" Id="Rbc501aa33ea54fa2" /><Relationship Type="http://schemas.openxmlformats.org/officeDocument/2006/relationships/slide" Target="/ppt/slides/slide7.xml" Id="R3f1c43d673f14b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24404c5fb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bf2e1dbe423c" /><Relationship Type="http://schemas.openxmlformats.org/officeDocument/2006/relationships/theme" Target="/ppt/slideMasters/theme/theme1.xml" Id="Re480b0fd4e23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0bbf2e1dbe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afe7336b6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07343072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680f80b994b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0c1431bd7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e8e6e9a6344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c40cf079e45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ec7c3158f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