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35ac725bc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5789153d84505"/>
  </p:sldMasterIdLst>
  <p:sldIdLst>
    <p:sldId xmlns:r="http://schemas.openxmlformats.org/officeDocument/2006/relationships" id="256" r:id="Ra690eaa068e34e99"/>
    <p:sldId xmlns:r="http://schemas.openxmlformats.org/officeDocument/2006/relationships" id="257" r:id="R519520f3f3ea4d3f"/>
    <p:sldId xmlns:r="http://schemas.openxmlformats.org/officeDocument/2006/relationships" id="258" r:id="R55428b1bd2bd4d64"/>
    <p:sldId xmlns:r="http://schemas.openxmlformats.org/officeDocument/2006/relationships" id="259" r:id="R20f41913beed4eb2"/>
    <p:sldId xmlns:r="http://schemas.openxmlformats.org/officeDocument/2006/relationships" id="260" r:id="R2df6e1f0db8d4451"/>
    <p:sldId xmlns:r="http://schemas.openxmlformats.org/officeDocument/2006/relationships" id="261" r:id="Rafcbd787fdea425d"/>
    <p:sldId xmlns:r="http://schemas.openxmlformats.org/officeDocument/2006/relationships" id="262" r:id="R2a43296d0faa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5789153d84505" /><Relationship Type="http://schemas.openxmlformats.org/officeDocument/2006/relationships/slide" Target="/ppt/slides/slide1.xml" Id="Ra690eaa068e34e99" /><Relationship Type="http://schemas.openxmlformats.org/officeDocument/2006/relationships/slide" Target="/ppt/slides/slide2.xml" Id="R519520f3f3ea4d3f" /><Relationship Type="http://schemas.openxmlformats.org/officeDocument/2006/relationships/slide" Target="/ppt/slides/slide3.xml" Id="R55428b1bd2bd4d64" /><Relationship Type="http://schemas.openxmlformats.org/officeDocument/2006/relationships/slide" Target="/ppt/slides/slide4.xml" Id="R20f41913beed4eb2" /><Relationship Type="http://schemas.openxmlformats.org/officeDocument/2006/relationships/slide" Target="/ppt/slides/slide5.xml" Id="R2df6e1f0db8d4451" /><Relationship Type="http://schemas.openxmlformats.org/officeDocument/2006/relationships/slide" Target="/ppt/slides/slide6.xml" Id="Rafcbd787fdea425d" /><Relationship Type="http://schemas.openxmlformats.org/officeDocument/2006/relationships/slide" Target="/ppt/slides/slide7.xml" Id="R2a43296d0faa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6e7eaa807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5fac09774685" /><Relationship Type="http://schemas.openxmlformats.org/officeDocument/2006/relationships/theme" Target="/ppt/slideMasters/theme/theme1.xml" Id="R0ac0956188cd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d5fac0977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787e29a04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c523c957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a576ae8f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71f2e339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723a1881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99e1155f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1f8f915c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