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2b6f71e6b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068272e43465a"/>
  </p:sldMasterIdLst>
  <p:sldIdLst>
    <p:sldId xmlns:r="http://schemas.openxmlformats.org/officeDocument/2006/relationships" id="256" r:id="R5f212839ca6d4bfa"/>
    <p:sldId xmlns:r="http://schemas.openxmlformats.org/officeDocument/2006/relationships" id="257" r:id="Rf444fd3f9ebf4595"/>
    <p:sldId xmlns:r="http://schemas.openxmlformats.org/officeDocument/2006/relationships" id="258" r:id="Ra7198d355cdf4def"/>
    <p:sldId xmlns:r="http://schemas.openxmlformats.org/officeDocument/2006/relationships" id="259" r:id="R17d3fda980f84b04"/>
    <p:sldId xmlns:r="http://schemas.openxmlformats.org/officeDocument/2006/relationships" id="260" r:id="Rf6cf580e2e094318"/>
    <p:sldId xmlns:r="http://schemas.openxmlformats.org/officeDocument/2006/relationships" id="261" r:id="R4fbb47cd76e64cc8"/>
    <p:sldId xmlns:r="http://schemas.openxmlformats.org/officeDocument/2006/relationships" id="262" r:id="R148db2ed54b5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068272e43465a" /><Relationship Type="http://schemas.openxmlformats.org/officeDocument/2006/relationships/slide" Target="/ppt/slides/slide1.xml" Id="R5f212839ca6d4bfa" /><Relationship Type="http://schemas.openxmlformats.org/officeDocument/2006/relationships/slide" Target="/ppt/slides/slide2.xml" Id="Rf444fd3f9ebf4595" /><Relationship Type="http://schemas.openxmlformats.org/officeDocument/2006/relationships/slide" Target="/ppt/slides/slide3.xml" Id="Ra7198d355cdf4def" /><Relationship Type="http://schemas.openxmlformats.org/officeDocument/2006/relationships/slide" Target="/ppt/slides/slide4.xml" Id="R17d3fda980f84b04" /><Relationship Type="http://schemas.openxmlformats.org/officeDocument/2006/relationships/slide" Target="/ppt/slides/slide5.xml" Id="Rf6cf580e2e094318" /><Relationship Type="http://schemas.openxmlformats.org/officeDocument/2006/relationships/slide" Target="/ppt/slides/slide6.xml" Id="R4fbb47cd76e64cc8" /><Relationship Type="http://schemas.openxmlformats.org/officeDocument/2006/relationships/slide" Target="/ppt/slides/slide7.xml" Id="R148db2ed54b5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2f0d8ad24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9b64ed0047e0" /><Relationship Type="http://schemas.openxmlformats.org/officeDocument/2006/relationships/theme" Target="/ppt/slideMasters/theme/theme1.xml" Id="R2a0d8d8e3592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f9b64ed00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aa4cb477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c9026f0f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ad38b406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2994a97f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b293e9c2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eeca9f63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b472042e7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CAPITAL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CAPITAL 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39 331 989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Holmensvingen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