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a0363a591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a2f5759d84123"/>
  </p:sldMasterIdLst>
  <p:sldIdLst>
    <p:sldId xmlns:r="http://schemas.openxmlformats.org/officeDocument/2006/relationships" id="256" r:id="R81ea3bd086fa48c9"/>
    <p:sldId xmlns:r="http://schemas.openxmlformats.org/officeDocument/2006/relationships" id="257" r:id="R9ba157dec7ed46da"/>
    <p:sldId xmlns:r="http://schemas.openxmlformats.org/officeDocument/2006/relationships" id="258" r:id="R6f3d1153443b4a52"/>
    <p:sldId xmlns:r="http://schemas.openxmlformats.org/officeDocument/2006/relationships" id="259" r:id="R7a63df1c65b84da1"/>
    <p:sldId xmlns:r="http://schemas.openxmlformats.org/officeDocument/2006/relationships" id="260" r:id="Rb54fd8a6c53c47b9"/>
    <p:sldId xmlns:r="http://schemas.openxmlformats.org/officeDocument/2006/relationships" id="261" r:id="R03e2c049b86c4984"/>
    <p:sldId xmlns:r="http://schemas.openxmlformats.org/officeDocument/2006/relationships" id="262" r:id="Re947ff4958a6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a2f5759d84123" /><Relationship Type="http://schemas.openxmlformats.org/officeDocument/2006/relationships/slide" Target="/ppt/slides/slide1.xml" Id="R81ea3bd086fa48c9" /><Relationship Type="http://schemas.openxmlformats.org/officeDocument/2006/relationships/slide" Target="/ppt/slides/slide2.xml" Id="R9ba157dec7ed46da" /><Relationship Type="http://schemas.openxmlformats.org/officeDocument/2006/relationships/slide" Target="/ppt/slides/slide3.xml" Id="R6f3d1153443b4a52" /><Relationship Type="http://schemas.openxmlformats.org/officeDocument/2006/relationships/slide" Target="/ppt/slides/slide4.xml" Id="R7a63df1c65b84da1" /><Relationship Type="http://schemas.openxmlformats.org/officeDocument/2006/relationships/slide" Target="/ppt/slides/slide5.xml" Id="Rb54fd8a6c53c47b9" /><Relationship Type="http://schemas.openxmlformats.org/officeDocument/2006/relationships/slide" Target="/ppt/slides/slide6.xml" Id="R03e2c049b86c4984" /><Relationship Type="http://schemas.openxmlformats.org/officeDocument/2006/relationships/slide" Target="/ppt/slides/slide7.xml" Id="Re947ff4958a6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8d570a427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bc83eb4db4f24" /><Relationship Type="http://schemas.openxmlformats.org/officeDocument/2006/relationships/theme" Target="/ppt/slideMasters/theme/theme1.xml" Id="R7a8cb4b4b881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bc83eb4db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25897a93f46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3b1e88cc5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3ca360a1a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efd6385e843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b4294508143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f5ce9c99940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0b0e62165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−6 846 258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−137 452 150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610 689 858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1 174 327 540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Hospitality Invest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997 523 237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