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e26eda76b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68d22dd8b4348"/>
  </p:sldMasterIdLst>
  <p:sldIdLst>
    <p:sldId xmlns:r="http://schemas.openxmlformats.org/officeDocument/2006/relationships" id="256" r:id="Rbdd166fdcdd646c9"/>
    <p:sldId xmlns:r="http://schemas.openxmlformats.org/officeDocument/2006/relationships" id="257" r:id="R4880e66af40b467f"/>
    <p:sldId xmlns:r="http://schemas.openxmlformats.org/officeDocument/2006/relationships" id="258" r:id="R528ae1ebc4104e09"/>
    <p:sldId xmlns:r="http://schemas.openxmlformats.org/officeDocument/2006/relationships" id="259" r:id="Rc68ccadc4b644e4d"/>
    <p:sldId xmlns:r="http://schemas.openxmlformats.org/officeDocument/2006/relationships" id="260" r:id="Rb5f8493e0c1b47b9"/>
    <p:sldId xmlns:r="http://schemas.openxmlformats.org/officeDocument/2006/relationships" id="261" r:id="Rae5aaf019eb8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68d22dd8b4348" /><Relationship Type="http://schemas.openxmlformats.org/officeDocument/2006/relationships/slide" Target="/ppt/slides/slide1.xml" Id="Rbdd166fdcdd646c9" /><Relationship Type="http://schemas.openxmlformats.org/officeDocument/2006/relationships/slide" Target="/ppt/slides/slide2.xml" Id="R4880e66af40b467f" /><Relationship Type="http://schemas.openxmlformats.org/officeDocument/2006/relationships/slide" Target="/ppt/slides/slide3.xml" Id="R528ae1ebc4104e09" /><Relationship Type="http://schemas.openxmlformats.org/officeDocument/2006/relationships/slide" Target="/ppt/slides/slide4.xml" Id="Rc68ccadc4b644e4d" /><Relationship Type="http://schemas.openxmlformats.org/officeDocument/2006/relationships/slide" Target="/ppt/slides/slide5.xml" Id="Rb5f8493e0c1b47b9" /><Relationship Type="http://schemas.openxmlformats.org/officeDocument/2006/relationships/slide" Target="/ppt/slides/slide6.xml" Id="Rae5aaf019eb8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b875522f8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1f5717ca4308" /><Relationship Type="http://schemas.openxmlformats.org/officeDocument/2006/relationships/theme" Target="/ppt/slideMasters/theme/theme1.xml" Id="R2c4e2db66ec9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51f5717ca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668df5fe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20b7215c5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cf40fcec344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302ae4d8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d5670cc2d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ed1a3f5db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