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b3bc3b53ca4e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92cf9fc9a14889"/>
  </p:sldMasterIdLst>
  <p:sldIdLst>
    <p:sldId xmlns:r="http://schemas.openxmlformats.org/officeDocument/2006/relationships" id="256" r:id="R534c11fbcc654df9"/>
    <p:sldId xmlns:r="http://schemas.openxmlformats.org/officeDocument/2006/relationships" id="257" r:id="R3605af7176f94d2c"/>
    <p:sldId xmlns:r="http://schemas.openxmlformats.org/officeDocument/2006/relationships" id="258" r:id="R8e542ce113e641b2"/>
    <p:sldId xmlns:r="http://schemas.openxmlformats.org/officeDocument/2006/relationships" id="259" r:id="R9d1ac1371cc44cfa"/>
    <p:sldId xmlns:r="http://schemas.openxmlformats.org/officeDocument/2006/relationships" id="260" r:id="R58d5c14b79344a8d"/>
    <p:sldId xmlns:r="http://schemas.openxmlformats.org/officeDocument/2006/relationships" id="261" r:id="R8bdead7092434aa4"/>
    <p:sldId xmlns:r="http://schemas.openxmlformats.org/officeDocument/2006/relationships" id="262" r:id="R22ff114620ee4f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92cf9fc9a14889" /><Relationship Type="http://schemas.openxmlformats.org/officeDocument/2006/relationships/slide" Target="/ppt/slides/slide1.xml" Id="R534c11fbcc654df9" /><Relationship Type="http://schemas.openxmlformats.org/officeDocument/2006/relationships/slide" Target="/ppt/slides/slide2.xml" Id="R3605af7176f94d2c" /><Relationship Type="http://schemas.openxmlformats.org/officeDocument/2006/relationships/slide" Target="/ppt/slides/slide3.xml" Id="R8e542ce113e641b2" /><Relationship Type="http://schemas.openxmlformats.org/officeDocument/2006/relationships/slide" Target="/ppt/slides/slide4.xml" Id="R9d1ac1371cc44cfa" /><Relationship Type="http://schemas.openxmlformats.org/officeDocument/2006/relationships/slide" Target="/ppt/slides/slide5.xml" Id="R58d5c14b79344a8d" /><Relationship Type="http://schemas.openxmlformats.org/officeDocument/2006/relationships/slide" Target="/ppt/slides/slide6.xml" Id="R8bdead7092434aa4" /><Relationship Type="http://schemas.openxmlformats.org/officeDocument/2006/relationships/slide" Target="/ppt/slides/slide7.xml" Id="R22ff114620ee4f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f500187a840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f9639dd604462" /><Relationship Type="http://schemas.openxmlformats.org/officeDocument/2006/relationships/theme" Target="/ppt/slideMasters/theme/theme1.xml" Id="R664cc8e09e0b44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2f9639dd6044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f34fb0b6c41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5199fd8fb457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639fb49dc49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0cc5ef52845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6a9e33f5fd40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e5350615b46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680c16a8a4e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DIONYSOS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DIONYSOS INVEST AS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1 396 450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−1 627 539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2 001 369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24 854 854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25 159 696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 HARALD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SKOGHOLT HARALD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11C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harald@hskogholt.no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997 580 222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DIONYSOS INVEST AS</a:t>
            </a:r>
          </a:p>
        </p:txBody>
      </p:sp>
    </p:spTree>
  </p:cSld>
  <p:clrMapOvr>
    <a:masterClrMapping xmlns:a="http://schemas.openxmlformats.org/drawingml/2006/main"/>
  </p:clrMapOvr>
</p:sld>
</file>