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bea747a25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e0f0c46554870"/>
  </p:sldMasterIdLst>
  <p:sldIdLst>
    <p:sldId xmlns:r="http://schemas.openxmlformats.org/officeDocument/2006/relationships" id="256" r:id="R5410b16f61294ae4"/>
    <p:sldId xmlns:r="http://schemas.openxmlformats.org/officeDocument/2006/relationships" id="257" r:id="Rf4675b90528c4555"/>
    <p:sldId xmlns:r="http://schemas.openxmlformats.org/officeDocument/2006/relationships" id="258" r:id="Ra2e68bb302cd43f8"/>
    <p:sldId xmlns:r="http://schemas.openxmlformats.org/officeDocument/2006/relationships" id="259" r:id="R86f8ebf7d4684a48"/>
    <p:sldId xmlns:r="http://schemas.openxmlformats.org/officeDocument/2006/relationships" id="260" r:id="Red4eb136f5724c11"/>
    <p:sldId xmlns:r="http://schemas.openxmlformats.org/officeDocument/2006/relationships" id="261" r:id="Rafe19853e00444d7"/>
    <p:sldId xmlns:r="http://schemas.openxmlformats.org/officeDocument/2006/relationships" id="262" r:id="Re90ab0ed0002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e0f0c46554870" /><Relationship Type="http://schemas.openxmlformats.org/officeDocument/2006/relationships/slide" Target="/ppt/slides/slide1.xml" Id="R5410b16f61294ae4" /><Relationship Type="http://schemas.openxmlformats.org/officeDocument/2006/relationships/slide" Target="/ppt/slides/slide2.xml" Id="Rf4675b90528c4555" /><Relationship Type="http://schemas.openxmlformats.org/officeDocument/2006/relationships/slide" Target="/ppt/slides/slide3.xml" Id="Ra2e68bb302cd43f8" /><Relationship Type="http://schemas.openxmlformats.org/officeDocument/2006/relationships/slide" Target="/ppt/slides/slide4.xml" Id="R86f8ebf7d4684a48" /><Relationship Type="http://schemas.openxmlformats.org/officeDocument/2006/relationships/slide" Target="/ppt/slides/slide5.xml" Id="Red4eb136f5724c11" /><Relationship Type="http://schemas.openxmlformats.org/officeDocument/2006/relationships/slide" Target="/ppt/slides/slide6.xml" Id="Rafe19853e00444d7" /><Relationship Type="http://schemas.openxmlformats.org/officeDocument/2006/relationships/slide" Target="/ppt/slides/slide7.xml" Id="Re90ab0ed0002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dd6b39675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6923c541b4580" /><Relationship Type="http://schemas.openxmlformats.org/officeDocument/2006/relationships/theme" Target="/ppt/slideMasters/theme/theme1.xml" Id="Rd5f779696f05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6923c541b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0b922a8b4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7ef483d7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854d7b3c7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26de10b743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2cc70ba89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da691569047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e653ff58b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YBIN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15 067 491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 STEUERBERATUNGSGES. MBH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ALEXANDRE WEGENER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SVANTE HASENMÜLLER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Bleikeråsen 174A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997 586 484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