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5fc92d36b9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2832385054cdc"/>
  </p:sldMasterIdLst>
  <p:sldIdLst>
    <p:sldId xmlns:r="http://schemas.openxmlformats.org/officeDocument/2006/relationships" id="256" r:id="Rcc73d4f6e9fe402f"/>
    <p:sldId xmlns:r="http://schemas.openxmlformats.org/officeDocument/2006/relationships" id="257" r:id="R46566613367e4f7f"/>
    <p:sldId xmlns:r="http://schemas.openxmlformats.org/officeDocument/2006/relationships" id="258" r:id="Rc973564fcb334f60"/>
    <p:sldId xmlns:r="http://schemas.openxmlformats.org/officeDocument/2006/relationships" id="259" r:id="R0598424f51394497"/>
    <p:sldId xmlns:r="http://schemas.openxmlformats.org/officeDocument/2006/relationships" id="260" r:id="Rf2cf66842ce94bf4"/>
    <p:sldId xmlns:r="http://schemas.openxmlformats.org/officeDocument/2006/relationships" id="261" r:id="R6b724af09e7245af"/>
    <p:sldId xmlns:r="http://schemas.openxmlformats.org/officeDocument/2006/relationships" id="262" r:id="Rcae17b5577ae43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2832385054cdc" /><Relationship Type="http://schemas.openxmlformats.org/officeDocument/2006/relationships/slide" Target="/ppt/slides/slide1.xml" Id="Rcc73d4f6e9fe402f" /><Relationship Type="http://schemas.openxmlformats.org/officeDocument/2006/relationships/slide" Target="/ppt/slides/slide2.xml" Id="R46566613367e4f7f" /><Relationship Type="http://schemas.openxmlformats.org/officeDocument/2006/relationships/slide" Target="/ppt/slides/slide3.xml" Id="Rc973564fcb334f60" /><Relationship Type="http://schemas.openxmlformats.org/officeDocument/2006/relationships/slide" Target="/ppt/slides/slide4.xml" Id="R0598424f51394497" /><Relationship Type="http://schemas.openxmlformats.org/officeDocument/2006/relationships/slide" Target="/ppt/slides/slide5.xml" Id="Rf2cf66842ce94bf4" /><Relationship Type="http://schemas.openxmlformats.org/officeDocument/2006/relationships/slide" Target="/ppt/slides/slide6.xml" Id="R6b724af09e7245af" /><Relationship Type="http://schemas.openxmlformats.org/officeDocument/2006/relationships/slide" Target="/ppt/slides/slide7.xml" Id="Rcae17b5577ae43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5dbf4c558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dd492ed3446be" /><Relationship Type="http://schemas.openxmlformats.org/officeDocument/2006/relationships/theme" Target="/ppt/slideMasters/theme/theme1.xml" Id="R762b6e93f6e949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dd492ed34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f27b099834a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125614a04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2b950687043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ce422e98641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d1b177d6d42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9885228fb45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57d24b9604a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ROSS-HAVET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ROSS-HAVET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1 870 081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22 644 551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23 174 231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BERGLAND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Bergland, Rådyrfaret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997 762 010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