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d6f86ef23c4a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f75c0e81844455"/>
  </p:sldMasterIdLst>
  <p:sldIdLst>
    <p:sldId xmlns:r="http://schemas.openxmlformats.org/officeDocument/2006/relationships" id="256" r:id="Rd3c261354b91452d"/>
    <p:sldId xmlns:r="http://schemas.openxmlformats.org/officeDocument/2006/relationships" id="257" r:id="R4b8ba180401f4e74"/>
    <p:sldId xmlns:r="http://schemas.openxmlformats.org/officeDocument/2006/relationships" id="258" r:id="R3fbb7222cea14aa3"/>
    <p:sldId xmlns:r="http://schemas.openxmlformats.org/officeDocument/2006/relationships" id="259" r:id="R5e5a2ddf826a4be2"/>
    <p:sldId xmlns:r="http://schemas.openxmlformats.org/officeDocument/2006/relationships" id="260" r:id="Re9a4f763cfba4726"/>
    <p:sldId xmlns:r="http://schemas.openxmlformats.org/officeDocument/2006/relationships" id="261" r:id="R3a70e43b97664d04"/>
    <p:sldId xmlns:r="http://schemas.openxmlformats.org/officeDocument/2006/relationships" id="262" r:id="R1b038b0c27b648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f75c0e81844455" /><Relationship Type="http://schemas.openxmlformats.org/officeDocument/2006/relationships/slide" Target="/ppt/slides/slide1.xml" Id="Rd3c261354b91452d" /><Relationship Type="http://schemas.openxmlformats.org/officeDocument/2006/relationships/slide" Target="/ppt/slides/slide2.xml" Id="R4b8ba180401f4e74" /><Relationship Type="http://schemas.openxmlformats.org/officeDocument/2006/relationships/slide" Target="/ppt/slides/slide3.xml" Id="R3fbb7222cea14aa3" /><Relationship Type="http://schemas.openxmlformats.org/officeDocument/2006/relationships/slide" Target="/ppt/slides/slide4.xml" Id="R5e5a2ddf826a4be2" /><Relationship Type="http://schemas.openxmlformats.org/officeDocument/2006/relationships/slide" Target="/ppt/slides/slide5.xml" Id="Re9a4f763cfba4726" /><Relationship Type="http://schemas.openxmlformats.org/officeDocument/2006/relationships/slide" Target="/ppt/slides/slide6.xml" Id="R3a70e43b97664d04" /><Relationship Type="http://schemas.openxmlformats.org/officeDocument/2006/relationships/slide" Target="/ppt/slides/slide7.xml" Id="R1b038b0c27b648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675935a934e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c2c73092c4181" /><Relationship Type="http://schemas.openxmlformats.org/officeDocument/2006/relationships/theme" Target="/ppt/slideMasters/theme/theme1.xml" Id="R8d17e37d12ea40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fc2c73092c41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a5508d5d741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657ce30164b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fa2c86db642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20c386cb740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f0fac7d264b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200793c9644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b0165445544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IREGNSKAP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42 866 341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7 979 413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6 417 392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13 070 583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CARAT BUSINESS SYSTEMS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Vektergata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997 808 339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