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b8cd2ab92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3cad86332421e"/>
  </p:sldMasterIdLst>
  <p:sldIdLst>
    <p:sldId xmlns:r="http://schemas.openxmlformats.org/officeDocument/2006/relationships" id="256" r:id="Re116275eca814638"/>
    <p:sldId xmlns:r="http://schemas.openxmlformats.org/officeDocument/2006/relationships" id="257" r:id="R30d9597c69594102"/>
    <p:sldId xmlns:r="http://schemas.openxmlformats.org/officeDocument/2006/relationships" id="258" r:id="Re739e580a87544ce"/>
    <p:sldId xmlns:r="http://schemas.openxmlformats.org/officeDocument/2006/relationships" id="259" r:id="R780ff0458092455a"/>
    <p:sldId xmlns:r="http://schemas.openxmlformats.org/officeDocument/2006/relationships" id="260" r:id="Re3f1ffe9aee14a98"/>
    <p:sldId xmlns:r="http://schemas.openxmlformats.org/officeDocument/2006/relationships" id="261" r:id="R3639a45a38404c7e"/>
    <p:sldId xmlns:r="http://schemas.openxmlformats.org/officeDocument/2006/relationships" id="262" r:id="R0ab93deb1821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3cad86332421e" /><Relationship Type="http://schemas.openxmlformats.org/officeDocument/2006/relationships/slide" Target="/ppt/slides/slide1.xml" Id="Re116275eca814638" /><Relationship Type="http://schemas.openxmlformats.org/officeDocument/2006/relationships/slide" Target="/ppt/slides/slide2.xml" Id="R30d9597c69594102" /><Relationship Type="http://schemas.openxmlformats.org/officeDocument/2006/relationships/slide" Target="/ppt/slides/slide3.xml" Id="Re739e580a87544ce" /><Relationship Type="http://schemas.openxmlformats.org/officeDocument/2006/relationships/slide" Target="/ppt/slides/slide4.xml" Id="R780ff0458092455a" /><Relationship Type="http://schemas.openxmlformats.org/officeDocument/2006/relationships/slide" Target="/ppt/slides/slide5.xml" Id="Re3f1ffe9aee14a98" /><Relationship Type="http://schemas.openxmlformats.org/officeDocument/2006/relationships/slide" Target="/ppt/slides/slide6.xml" Id="R3639a45a38404c7e" /><Relationship Type="http://schemas.openxmlformats.org/officeDocument/2006/relationships/slide" Target="/ppt/slides/slide7.xml" Id="R0ab93deb1821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621befb9f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438be53d4fe6" /><Relationship Type="http://schemas.openxmlformats.org/officeDocument/2006/relationships/theme" Target="/ppt/slideMasters/theme/theme1.xml" Id="R9822c205c01b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4438be53d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dd10d26854f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3e9e6a882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7fbcc491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6927cff2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56c9d810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5b49ab3b4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45640020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