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0662cfab9f4f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cc742d4474f61"/>
  </p:sldMasterIdLst>
  <p:sldIdLst>
    <p:sldId xmlns:r="http://schemas.openxmlformats.org/officeDocument/2006/relationships" id="256" r:id="R1f6b4d51e36440ab"/>
    <p:sldId xmlns:r="http://schemas.openxmlformats.org/officeDocument/2006/relationships" id="257" r:id="Rc04f65f7a03f4edb"/>
    <p:sldId xmlns:r="http://schemas.openxmlformats.org/officeDocument/2006/relationships" id="258" r:id="Ra12dbed63256494e"/>
    <p:sldId xmlns:r="http://schemas.openxmlformats.org/officeDocument/2006/relationships" id="259" r:id="R8fef3a5508854f8f"/>
    <p:sldId xmlns:r="http://schemas.openxmlformats.org/officeDocument/2006/relationships" id="260" r:id="R04b53962878e4ca2"/>
    <p:sldId xmlns:r="http://schemas.openxmlformats.org/officeDocument/2006/relationships" id="261" r:id="Rc50d2adaa334406b"/>
    <p:sldId xmlns:r="http://schemas.openxmlformats.org/officeDocument/2006/relationships" id="262" r:id="R31f53c59bfa340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cc742d4474f61" /><Relationship Type="http://schemas.openxmlformats.org/officeDocument/2006/relationships/slide" Target="/ppt/slides/slide1.xml" Id="R1f6b4d51e36440ab" /><Relationship Type="http://schemas.openxmlformats.org/officeDocument/2006/relationships/slide" Target="/ppt/slides/slide2.xml" Id="Rc04f65f7a03f4edb" /><Relationship Type="http://schemas.openxmlformats.org/officeDocument/2006/relationships/slide" Target="/ppt/slides/slide3.xml" Id="Ra12dbed63256494e" /><Relationship Type="http://schemas.openxmlformats.org/officeDocument/2006/relationships/slide" Target="/ppt/slides/slide4.xml" Id="R8fef3a5508854f8f" /><Relationship Type="http://schemas.openxmlformats.org/officeDocument/2006/relationships/slide" Target="/ppt/slides/slide5.xml" Id="R04b53962878e4ca2" /><Relationship Type="http://schemas.openxmlformats.org/officeDocument/2006/relationships/slide" Target="/ppt/slides/slide6.xml" Id="Rc50d2adaa334406b" /><Relationship Type="http://schemas.openxmlformats.org/officeDocument/2006/relationships/slide" Target="/ppt/slides/slide7.xml" Id="R31f53c59bfa340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f106e6535a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4cf207b314712" /><Relationship Type="http://schemas.openxmlformats.org/officeDocument/2006/relationships/theme" Target="/ppt/slideMasters/theme/theme1.xml" Id="R17c0a6cb57874d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4cf207b3147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4544ca93741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084f3c6e045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6089969e742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af58a227e4f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6c433e16745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28f2c1bd444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3437d665d49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LANDBØ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REGNSKAP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23 270 233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1 779 823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1 536 532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2 561 416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8 370 630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LANDBØ CHRISTEN MAGNE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magne@landboe.no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997 842 731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LANDBØ REGNSKAP AS</a:t>
            </a:r>
          </a:p>
        </p:txBody>
      </p:sp>
    </p:spTree>
  </p:cSld>
  <p:clrMapOvr>
    <a:masterClrMapping xmlns:a="http://schemas.openxmlformats.org/drawingml/2006/main"/>
  </p:clrMapOvr>
</p:sld>
</file>