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0cfc92e2e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27a6048dc4cae"/>
  </p:sldMasterIdLst>
  <p:sldIdLst>
    <p:sldId xmlns:r="http://schemas.openxmlformats.org/officeDocument/2006/relationships" id="256" r:id="R083bed64bfb34c0a"/>
    <p:sldId xmlns:r="http://schemas.openxmlformats.org/officeDocument/2006/relationships" id="257" r:id="R607b7388d25b4170"/>
    <p:sldId xmlns:r="http://schemas.openxmlformats.org/officeDocument/2006/relationships" id="258" r:id="R6a9d345500ce4dcc"/>
    <p:sldId xmlns:r="http://schemas.openxmlformats.org/officeDocument/2006/relationships" id="259" r:id="R8b68b32fff2145f8"/>
    <p:sldId xmlns:r="http://schemas.openxmlformats.org/officeDocument/2006/relationships" id="260" r:id="R61223964c7224476"/>
    <p:sldId xmlns:r="http://schemas.openxmlformats.org/officeDocument/2006/relationships" id="261" r:id="R2bdf1af92a894529"/>
    <p:sldId xmlns:r="http://schemas.openxmlformats.org/officeDocument/2006/relationships" id="262" r:id="R41d59ae718a2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27a6048dc4cae" /><Relationship Type="http://schemas.openxmlformats.org/officeDocument/2006/relationships/slide" Target="/ppt/slides/slide1.xml" Id="R083bed64bfb34c0a" /><Relationship Type="http://schemas.openxmlformats.org/officeDocument/2006/relationships/slide" Target="/ppt/slides/slide2.xml" Id="R607b7388d25b4170" /><Relationship Type="http://schemas.openxmlformats.org/officeDocument/2006/relationships/slide" Target="/ppt/slides/slide3.xml" Id="R6a9d345500ce4dcc" /><Relationship Type="http://schemas.openxmlformats.org/officeDocument/2006/relationships/slide" Target="/ppt/slides/slide4.xml" Id="R8b68b32fff2145f8" /><Relationship Type="http://schemas.openxmlformats.org/officeDocument/2006/relationships/slide" Target="/ppt/slides/slide5.xml" Id="R61223964c7224476" /><Relationship Type="http://schemas.openxmlformats.org/officeDocument/2006/relationships/slide" Target="/ppt/slides/slide6.xml" Id="R2bdf1af92a894529" /><Relationship Type="http://schemas.openxmlformats.org/officeDocument/2006/relationships/slide" Target="/ppt/slides/slide7.xml" Id="R41d59ae718a2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91868f457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a72ebb7b4746" /><Relationship Type="http://schemas.openxmlformats.org/officeDocument/2006/relationships/theme" Target="/ppt/slideMasters/theme/theme1.xml" Id="R5542ba10a9d9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da72ebb7b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9d6023464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084df4203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d1b4e1e4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57748af29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0762b273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38728af93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8417c9251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