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31886692747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bd78a15bac43ef"/>
  </p:sldMasterIdLst>
  <p:sldIdLst>
    <p:sldId xmlns:r="http://schemas.openxmlformats.org/officeDocument/2006/relationships" id="256" r:id="R9e6efabdd77248c9"/>
    <p:sldId xmlns:r="http://schemas.openxmlformats.org/officeDocument/2006/relationships" id="257" r:id="R03f72861841f4244"/>
    <p:sldId xmlns:r="http://schemas.openxmlformats.org/officeDocument/2006/relationships" id="258" r:id="Rf2062a2e91c64740"/>
    <p:sldId xmlns:r="http://schemas.openxmlformats.org/officeDocument/2006/relationships" id="259" r:id="R033bc8d39d9a4034"/>
    <p:sldId xmlns:r="http://schemas.openxmlformats.org/officeDocument/2006/relationships" id="260" r:id="R8649c85de8184bf2"/>
    <p:sldId xmlns:r="http://schemas.openxmlformats.org/officeDocument/2006/relationships" id="261" r:id="R7debf314c3764b45"/>
    <p:sldId xmlns:r="http://schemas.openxmlformats.org/officeDocument/2006/relationships" id="262" r:id="Re3b348963661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d78a15bac43ef" /><Relationship Type="http://schemas.openxmlformats.org/officeDocument/2006/relationships/slide" Target="/ppt/slides/slide1.xml" Id="R9e6efabdd77248c9" /><Relationship Type="http://schemas.openxmlformats.org/officeDocument/2006/relationships/slide" Target="/ppt/slides/slide2.xml" Id="R03f72861841f4244" /><Relationship Type="http://schemas.openxmlformats.org/officeDocument/2006/relationships/slide" Target="/ppt/slides/slide3.xml" Id="Rf2062a2e91c64740" /><Relationship Type="http://schemas.openxmlformats.org/officeDocument/2006/relationships/slide" Target="/ppt/slides/slide4.xml" Id="R033bc8d39d9a4034" /><Relationship Type="http://schemas.openxmlformats.org/officeDocument/2006/relationships/slide" Target="/ppt/slides/slide5.xml" Id="R8649c85de8184bf2" /><Relationship Type="http://schemas.openxmlformats.org/officeDocument/2006/relationships/slide" Target="/ppt/slides/slide6.xml" Id="R7debf314c3764b45" /><Relationship Type="http://schemas.openxmlformats.org/officeDocument/2006/relationships/slide" Target="/ppt/slides/slide7.xml" Id="Re3b348963661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455f7d58b40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c0fce56284965" /><Relationship Type="http://schemas.openxmlformats.org/officeDocument/2006/relationships/theme" Target="/ppt/slideMasters/theme/theme1.xml" Id="R9880845fd9ba43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4c0fce5628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331c2662c4f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221634113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0a68fd8b6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363c4de8a48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07630804c47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5beb8214a46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7f2c35f92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LARVIK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LARVIK VENTILASJON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24 113 140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1 247 757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7 062 474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ALMIR HARBAS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ROBERT POREBA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Hedrum Ravei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997 899 113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