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acf44fec4b4c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2be44338f046eb"/>
  </p:sldMasterIdLst>
  <p:sldIdLst>
    <p:sldId xmlns:r="http://schemas.openxmlformats.org/officeDocument/2006/relationships" id="256" r:id="R441dc8f4414e4c01"/>
    <p:sldId xmlns:r="http://schemas.openxmlformats.org/officeDocument/2006/relationships" id="257" r:id="Rcbb374b5f9794c53"/>
    <p:sldId xmlns:r="http://schemas.openxmlformats.org/officeDocument/2006/relationships" id="258" r:id="R6b5651cf7fde4433"/>
    <p:sldId xmlns:r="http://schemas.openxmlformats.org/officeDocument/2006/relationships" id="259" r:id="R8db66ceb1c9540ed"/>
    <p:sldId xmlns:r="http://schemas.openxmlformats.org/officeDocument/2006/relationships" id="260" r:id="R1a15dc132018474e"/>
    <p:sldId xmlns:r="http://schemas.openxmlformats.org/officeDocument/2006/relationships" id="261" r:id="R76dbe505b3ff4c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2be44338f046eb" /><Relationship Type="http://schemas.openxmlformats.org/officeDocument/2006/relationships/slide" Target="/ppt/slides/slide1.xml" Id="R441dc8f4414e4c01" /><Relationship Type="http://schemas.openxmlformats.org/officeDocument/2006/relationships/slide" Target="/ppt/slides/slide2.xml" Id="Rcbb374b5f9794c53" /><Relationship Type="http://schemas.openxmlformats.org/officeDocument/2006/relationships/slide" Target="/ppt/slides/slide3.xml" Id="R6b5651cf7fde4433" /><Relationship Type="http://schemas.openxmlformats.org/officeDocument/2006/relationships/slide" Target="/ppt/slides/slide4.xml" Id="R8db66ceb1c9540ed" /><Relationship Type="http://schemas.openxmlformats.org/officeDocument/2006/relationships/slide" Target="/ppt/slides/slide5.xml" Id="R1a15dc132018474e" /><Relationship Type="http://schemas.openxmlformats.org/officeDocument/2006/relationships/slide" Target="/ppt/slides/slide6.xml" Id="R76dbe505b3ff4c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012417c56c49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c8068db4343e3" /><Relationship Type="http://schemas.openxmlformats.org/officeDocument/2006/relationships/theme" Target="/ppt/slideMasters/theme/theme1.xml" Id="R89e77236ca694e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ac8068db4343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d07907e7840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73ff28d2c46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66a1fd05942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f20a815944a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896e23dbe4f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7ab11ac8a42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PM JACOBSEN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Parsellveien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1636 Gamle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997 906 357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