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d22e228d234a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1e9ba980dc4373"/>
  </p:sldMasterIdLst>
  <p:sldIdLst>
    <p:sldId xmlns:r="http://schemas.openxmlformats.org/officeDocument/2006/relationships" id="256" r:id="R8b87499e61d34067"/>
    <p:sldId xmlns:r="http://schemas.openxmlformats.org/officeDocument/2006/relationships" id="257" r:id="R787cf61ae946405a"/>
    <p:sldId xmlns:r="http://schemas.openxmlformats.org/officeDocument/2006/relationships" id="258" r:id="R2b947efad0a74073"/>
    <p:sldId xmlns:r="http://schemas.openxmlformats.org/officeDocument/2006/relationships" id="259" r:id="Racf0b64ed5134997"/>
    <p:sldId xmlns:r="http://schemas.openxmlformats.org/officeDocument/2006/relationships" id="260" r:id="Rd500e7315ced4aa7"/>
    <p:sldId xmlns:r="http://schemas.openxmlformats.org/officeDocument/2006/relationships" id="261" r:id="R29d57f6a0ef24e5d"/>
    <p:sldId xmlns:r="http://schemas.openxmlformats.org/officeDocument/2006/relationships" id="262" r:id="Rbc143a0aeae249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1e9ba980dc4373" /><Relationship Type="http://schemas.openxmlformats.org/officeDocument/2006/relationships/slide" Target="/ppt/slides/slide1.xml" Id="R8b87499e61d34067" /><Relationship Type="http://schemas.openxmlformats.org/officeDocument/2006/relationships/slide" Target="/ppt/slides/slide2.xml" Id="R787cf61ae946405a" /><Relationship Type="http://schemas.openxmlformats.org/officeDocument/2006/relationships/slide" Target="/ppt/slides/slide3.xml" Id="R2b947efad0a74073" /><Relationship Type="http://schemas.openxmlformats.org/officeDocument/2006/relationships/slide" Target="/ppt/slides/slide4.xml" Id="Racf0b64ed5134997" /><Relationship Type="http://schemas.openxmlformats.org/officeDocument/2006/relationships/slide" Target="/ppt/slides/slide5.xml" Id="Rd500e7315ced4aa7" /><Relationship Type="http://schemas.openxmlformats.org/officeDocument/2006/relationships/slide" Target="/ppt/slides/slide6.xml" Id="R29d57f6a0ef24e5d" /><Relationship Type="http://schemas.openxmlformats.org/officeDocument/2006/relationships/slide" Target="/ppt/slides/slide7.xml" Id="Rbc143a0aeae249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68722e5b5b4a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23991348548da" /><Relationship Type="http://schemas.openxmlformats.org/officeDocument/2006/relationships/theme" Target="/ppt/slideMasters/theme/theme1.xml" Id="Rb3a9f9d125cd4a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e23991348548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d200228964c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0804570834d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555cb269d4d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921fab2304c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f2ef2f55a4c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fabb5915d40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f0b2efd0948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PM JACOBSEN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 JACOBSEN AS ble etablert [år] og holder til i Gamle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1 296 210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4 005 412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4 081 077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PETTER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Parsellveien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1636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997 906 357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