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f853a299be4e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95fa5437a8452b"/>
  </p:sldMasterIdLst>
  <p:sldIdLst>
    <p:sldId xmlns:r="http://schemas.openxmlformats.org/officeDocument/2006/relationships" id="256" r:id="R6dd9ae3235c64d94"/>
    <p:sldId xmlns:r="http://schemas.openxmlformats.org/officeDocument/2006/relationships" id="257" r:id="R9f5bae50b91346e0"/>
    <p:sldId xmlns:r="http://schemas.openxmlformats.org/officeDocument/2006/relationships" id="258" r:id="R499cc48608d74adc"/>
    <p:sldId xmlns:r="http://schemas.openxmlformats.org/officeDocument/2006/relationships" id="259" r:id="Rb73a34787a7746ca"/>
    <p:sldId xmlns:r="http://schemas.openxmlformats.org/officeDocument/2006/relationships" id="260" r:id="R0bdfafe954934e95"/>
    <p:sldId xmlns:r="http://schemas.openxmlformats.org/officeDocument/2006/relationships" id="261" r:id="R867c3c227da444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95fa5437a8452b" /><Relationship Type="http://schemas.openxmlformats.org/officeDocument/2006/relationships/slide" Target="/ppt/slides/slide1.xml" Id="R6dd9ae3235c64d94" /><Relationship Type="http://schemas.openxmlformats.org/officeDocument/2006/relationships/slide" Target="/ppt/slides/slide2.xml" Id="R9f5bae50b91346e0" /><Relationship Type="http://schemas.openxmlformats.org/officeDocument/2006/relationships/slide" Target="/ppt/slides/slide3.xml" Id="R499cc48608d74adc" /><Relationship Type="http://schemas.openxmlformats.org/officeDocument/2006/relationships/slide" Target="/ppt/slides/slide4.xml" Id="Rb73a34787a7746ca" /><Relationship Type="http://schemas.openxmlformats.org/officeDocument/2006/relationships/slide" Target="/ppt/slides/slide5.xml" Id="R0bdfafe954934e95" /><Relationship Type="http://schemas.openxmlformats.org/officeDocument/2006/relationships/slide" Target="/ppt/slides/slide6.xml" Id="R867c3c227da444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e5f22dfc0843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7c09b62db4ddd" /><Relationship Type="http://schemas.openxmlformats.org/officeDocument/2006/relationships/theme" Target="/ppt/slideMasters/theme/theme1.xml" Id="R5343561a954c49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c7c09b62db4d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b8d2811e74f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0c41ae58d4f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76b358a3147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4a844d54a44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522f004aa4f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736f0bc9d4f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NITARO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NITARO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NITARO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NITARO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NITARO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NITARO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Helge Arntsen, Øykhagen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4311 Hommersåk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997 994 019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NITARO AS</a:t>
            </a:r>
          </a:p>
        </p:txBody>
      </p:sp>
    </p:spTree>
  </p:cSld>
  <p:clrMapOvr>
    <a:masterClrMapping xmlns:a="http://schemas.openxmlformats.org/drawingml/2006/main"/>
  </p:clrMapOvr>
</p:sld>
</file>