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1ee8f5208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05b3637b34c60"/>
  </p:sldMasterIdLst>
  <p:sldIdLst>
    <p:sldId xmlns:r="http://schemas.openxmlformats.org/officeDocument/2006/relationships" id="256" r:id="R373eb504cd5a497d"/>
    <p:sldId xmlns:r="http://schemas.openxmlformats.org/officeDocument/2006/relationships" id="257" r:id="Rd409fadde2c342c5"/>
    <p:sldId xmlns:r="http://schemas.openxmlformats.org/officeDocument/2006/relationships" id="258" r:id="R87f2ad170a754f22"/>
    <p:sldId xmlns:r="http://schemas.openxmlformats.org/officeDocument/2006/relationships" id="259" r:id="R0a0686ed49874ae4"/>
    <p:sldId xmlns:r="http://schemas.openxmlformats.org/officeDocument/2006/relationships" id="260" r:id="R7fb3a2f0a1294f75"/>
    <p:sldId xmlns:r="http://schemas.openxmlformats.org/officeDocument/2006/relationships" id="261" r:id="R6a6d4f9607644a09"/>
    <p:sldId xmlns:r="http://schemas.openxmlformats.org/officeDocument/2006/relationships" id="262" r:id="Re6f4989652d1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05b3637b34c60" /><Relationship Type="http://schemas.openxmlformats.org/officeDocument/2006/relationships/slide" Target="/ppt/slides/slide1.xml" Id="R373eb504cd5a497d" /><Relationship Type="http://schemas.openxmlformats.org/officeDocument/2006/relationships/slide" Target="/ppt/slides/slide2.xml" Id="Rd409fadde2c342c5" /><Relationship Type="http://schemas.openxmlformats.org/officeDocument/2006/relationships/slide" Target="/ppt/slides/slide3.xml" Id="R87f2ad170a754f22" /><Relationship Type="http://schemas.openxmlformats.org/officeDocument/2006/relationships/slide" Target="/ppt/slides/slide4.xml" Id="R0a0686ed49874ae4" /><Relationship Type="http://schemas.openxmlformats.org/officeDocument/2006/relationships/slide" Target="/ppt/slides/slide5.xml" Id="R7fb3a2f0a1294f75" /><Relationship Type="http://schemas.openxmlformats.org/officeDocument/2006/relationships/slide" Target="/ppt/slides/slide6.xml" Id="R6a6d4f9607644a09" /><Relationship Type="http://schemas.openxmlformats.org/officeDocument/2006/relationships/slide" Target="/ppt/slides/slide7.xml" Id="Re6f4989652d1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e96713182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3741b09e947e2" /><Relationship Type="http://schemas.openxmlformats.org/officeDocument/2006/relationships/theme" Target="/ppt/slideMasters/theme/theme1.xml" Id="Rb1089f598690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3741b09e9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0b45f30d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e946c56cf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738136f3c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de773d7c9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d945a65154b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bd8ba4eb5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b74e7d86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NITARO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NITARO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29 503 733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ARNTSEN HELGE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Arntsen, Øykhagen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997 994 019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