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44e5256aa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6bee082584e14"/>
  </p:sldMasterIdLst>
  <p:sldIdLst>
    <p:sldId xmlns:r="http://schemas.openxmlformats.org/officeDocument/2006/relationships" id="256" r:id="Rcc68e58614a94639"/>
    <p:sldId xmlns:r="http://schemas.openxmlformats.org/officeDocument/2006/relationships" id="257" r:id="Rcc85066bbafa4c34"/>
    <p:sldId xmlns:r="http://schemas.openxmlformats.org/officeDocument/2006/relationships" id="258" r:id="R857bd50d2d46431a"/>
    <p:sldId xmlns:r="http://schemas.openxmlformats.org/officeDocument/2006/relationships" id="259" r:id="R8c0c305e52284234"/>
    <p:sldId xmlns:r="http://schemas.openxmlformats.org/officeDocument/2006/relationships" id="260" r:id="Rfb3308a1e04f4b5e"/>
    <p:sldId xmlns:r="http://schemas.openxmlformats.org/officeDocument/2006/relationships" id="261" r:id="R9d60aa4d6101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6bee082584e14" /><Relationship Type="http://schemas.openxmlformats.org/officeDocument/2006/relationships/slide" Target="/ppt/slides/slide1.xml" Id="Rcc68e58614a94639" /><Relationship Type="http://schemas.openxmlformats.org/officeDocument/2006/relationships/slide" Target="/ppt/slides/slide2.xml" Id="Rcc85066bbafa4c34" /><Relationship Type="http://schemas.openxmlformats.org/officeDocument/2006/relationships/slide" Target="/ppt/slides/slide3.xml" Id="R857bd50d2d46431a" /><Relationship Type="http://schemas.openxmlformats.org/officeDocument/2006/relationships/slide" Target="/ppt/slides/slide4.xml" Id="R8c0c305e52284234" /><Relationship Type="http://schemas.openxmlformats.org/officeDocument/2006/relationships/slide" Target="/ppt/slides/slide5.xml" Id="Rfb3308a1e04f4b5e" /><Relationship Type="http://schemas.openxmlformats.org/officeDocument/2006/relationships/slide" Target="/ppt/slides/slide6.xml" Id="R9d60aa4d6101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1e86a98f946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8d0d0f6a4077" /><Relationship Type="http://schemas.openxmlformats.org/officeDocument/2006/relationships/theme" Target="/ppt/slideMasters/theme/theme1.xml" Id="Raee54c3891da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ce8d0d0f6a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164e09f5c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b75383a36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fa2d5df13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ebd676713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bf688fb440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9d56fa1de48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