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4e3e0b4c8c4b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d8bf0ba8bb4391"/>
  </p:sldMasterIdLst>
  <p:sldIdLst>
    <p:sldId xmlns:r="http://schemas.openxmlformats.org/officeDocument/2006/relationships" id="256" r:id="Rc60fd5be169a4ae1"/>
    <p:sldId xmlns:r="http://schemas.openxmlformats.org/officeDocument/2006/relationships" id="257" r:id="R9f20531e1ba24a82"/>
    <p:sldId xmlns:r="http://schemas.openxmlformats.org/officeDocument/2006/relationships" id="258" r:id="R3ebc2e8cd6e34981"/>
    <p:sldId xmlns:r="http://schemas.openxmlformats.org/officeDocument/2006/relationships" id="259" r:id="R3743d46641c84f27"/>
    <p:sldId xmlns:r="http://schemas.openxmlformats.org/officeDocument/2006/relationships" id="260" r:id="R5c48ce8bdbbe469a"/>
    <p:sldId xmlns:r="http://schemas.openxmlformats.org/officeDocument/2006/relationships" id="261" r:id="R6217078a3ff84b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8bf0ba8bb4391" /><Relationship Type="http://schemas.openxmlformats.org/officeDocument/2006/relationships/slide" Target="/ppt/slides/slide1.xml" Id="Rc60fd5be169a4ae1" /><Relationship Type="http://schemas.openxmlformats.org/officeDocument/2006/relationships/slide" Target="/ppt/slides/slide2.xml" Id="R9f20531e1ba24a82" /><Relationship Type="http://schemas.openxmlformats.org/officeDocument/2006/relationships/slide" Target="/ppt/slides/slide3.xml" Id="R3ebc2e8cd6e34981" /><Relationship Type="http://schemas.openxmlformats.org/officeDocument/2006/relationships/slide" Target="/ppt/slides/slide4.xml" Id="R3743d46641c84f27" /><Relationship Type="http://schemas.openxmlformats.org/officeDocument/2006/relationships/slide" Target="/ppt/slides/slide5.xml" Id="R5c48ce8bdbbe469a" /><Relationship Type="http://schemas.openxmlformats.org/officeDocument/2006/relationships/slide" Target="/ppt/slides/slide6.xml" Id="R6217078a3ff84b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f877178f74e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8e80098194b4a" /><Relationship Type="http://schemas.openxmlformats.org/officeDocument/2006/relationships/theme" Target="/ppt/slideMasters/theme/theme1.xml" Id="R9de80bc0182f42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b8e80098194b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fae02f50948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e0ade9acd4f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29f1957da43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7c1d773b840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1401605b648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9e17d37f44f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