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533d0150a341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f9c53793e46d8"/>
  </p:sldMasterIdLst>
  <p:sldIdLst>
    <p:sldId xmlns:r="http://schemas.openxmlformats.org/officeDocument/2006/relationships" id="256" r:id="Rf9f6f52e14e648f7"/>
    <p:sldId xmlns:r="http://schemas.openxmlformats.org/officeDocument/2006/relationships" id="257" r:id="R4c2c6ef90b42424f"/>
    <p:sldId xmlns:r="http://schemas.openxmlformats.org/officeDocument/2006/relationships" id="258" r:id="Rad3ca35d5e9049cb"/>
    <p:sldId xmlns:r="http://schemas.openxmlformats.org/officeDocument/2006/relationships" id="259" r:id="Rcb70f0ed932e4338"/>
    <p:sldId xmlns:r="http://schemas.openxmlformats.org/officeDocument/2006/relationships" id="260" r:id="R0ee4833b3a054213"/>
    <p:sldId xmlns:r="http://schemas.openxmlformats.org/officeDocument/2006/relationships" id="261" r:id="R57a603f8eecb4190"/>
    <p:sldId xmlns:r="http://schemas.openxmlformats.org/officeDocument/2006/relationships" id="262" r:id="R23b94c7029e048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f9c53793e46d8" /><Relationship Type="http://schemas.openxmlformats.org/officeDocument/2006/relationships/slide" Target="/ppt/slides/slide1.xml" Id="Rf9f6f52e14e648f7" /><Relationship Type="http://schemas.openxmlformats.org/officeDocument/2006/relationships/slide" Target="/ppt/slides/slide2.xml" Id="R4c2c6ef90b42424f" /><Relationship Type="http://schemas.openxmlformats.org/officeDocument/2006/relationships/slide" Target="/ppt/slides/slide3.xml" Id="Rad3ca35d5e9049cb" /><Relationship Type="http://schemas.openxmlformats.org/officeDocument/2006/relationships/slide" Target="/ppt/slides/slide4.xml" Id="Rcb70f0ed932e4338" /><Relationship Type="http://schemas.openxmlformats.org/officeDocument/2006/relationships/slide" Target="/ppt/slides/slide5.xml" Id="R0ee4833b3a054213" /><Relationship Type="http://schemas.openxmlformats.org/officeDocument/2006/relationships/slide" Target="/ppt/slides/slide6.xml" Id="R57a603f8eecb4190" /><Relationship Type="http://schemas.openxmlformats.org/officeDocument/2006/relationships/slide" Target="/ppt/slides/slide7.xml" Id="R23b94c7029e048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e3ba79d4445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8cc8a1fc4479a" /><Relationship Type="http://schemas.openxmlformats.org/officeDocument/2006/relationships/theme" Target="/ppt/slideMasters/theme/theme1.xml" Id="R4d4e9b47641140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8cc8a1fc447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903ac305e44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66d4b6f3443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f4f5323444c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55dbbd8c041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902f58b914a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ce550d6324b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9820325034f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