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0e4110ad4e40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75190e0d764bb8"/>
  </p:sldMasterIdLst>
  <p:sldIdLst>
    <p:sldId xmlns:r="http://schemas.openxmlformats.org/officeDocument/2006/relationships" id="256" r:id="Ra0d15eb2e2b3432d"/>
    <p:sldId xmlns:r="http://schemas.openxmlformats.org/officeDocument/2006/relationships" id="257" r:id="Rb95a691b2e0d4ad4"/>
    <p:sldId xmlns:r="http://schemas.openxmlformats.org/officeDocument/2006/relationships" id="258" r:id="R466c37c76bd544ac"/>
    <p:sldId xmlns:r="http://schemas.openxmlformats.org/officeDocument/2006/relationships" id="259" r:id="R585d64715733413a"/>
    <p:sldId xmlns:r="http://schemas.openxmlformats.org/officeDocument/2006/relationships" id="260" r:id="R0b263ab4716647aa"/>
    <p:sldId xmlns:r="http://schemas.openxmlformats.org/officeDocument/2006/relationships" id="261" r:id="R044ef182c1734a6b"/>
    <p:sldId xmlns:r="http://schemas.openxmlformats.org/officeDocument/2006/relationships" id="262" r:id="R2739e06e3c034f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5190e0d764bb8" /><Relationship Type="http://schemas.openxmlformats.org/officeDocument/2006/relationships/slide" Target="/ppt/slides/slide1.xml" Id="Ra0d15eb2e2b3432d" /><Relationship Type="http://schemas.openxmlformats.org/officeDocument/2006/relationships/slide" Target="/ppt/slides/slide2.xml" Id="Rb95a691b2e0d4ad4" /><Relationship Type="http://schemas.openxmlformats.org/officeDocument/2006/relationships/slide" Target="/ppt/slides/slide3.xml" Id="R466c37c76bd544ac" /><Relationship Type="http://schemas.openxmlformats.org/officeDocument/2006/relationships/slide" Target="/ppt/slides/slide4.xml" Id="R585d64715733413a" /><Relationship Type="http://schemas.openxmlformats.org/officeDocument/2006/relationships/slide" Target="/ppt/slides/slide5.xml" Id="R0b263ab4716647aa" /><Relationship Type="http://schemas.openxmlformats.org/officeDocument/2006/relationships/slide" Target="/ppt/slides/slide6.xml" Id="R044ef182c1734a6b" /><Relationship Type="http://schemas.openxmlformats.org/officeDocument/2006/relationships/slide" Target="/ppt/slides/slide7.xml" Id="R2739e06e3c034f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99749bbe549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1a5cd44aa445e" /><Relationship Type="http://schemas.openxmlformats.org/officeDocument/2006/relationships/theme" Target="/ppt/slideMasters/theme/theme1.xml" Id="R563adf9ec6754d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e1a5cd44aa44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2407d62d145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5f596e8bd4b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9d7c7fced40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c5c6d7a2944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86f06380b4c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5a5af30f742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ba46883084f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TOPCODE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TOPCODE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−780 388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−185 381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73 320 649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73 421 502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 ANDREAS HELVIK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Madame Maren Juels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topcodeconsulting_breg@mrhelvik.com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998 095 557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