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58fd4ff5c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5d566fb2f4e44"/>
  </p:sldMasterIdLst>
  <p:sldIdLst>
    <p:sldId xmlns:r="http://schemas.openxmlformats.org/officeDocument/2006/relationships" id="256" r:id="R0b71d9900384465a"/>
    <p:sldId xmlns:r="http://schemas.openxmlformats.org/officeDocument/2006/relationships" id="257" r:id="R8dd3b673aace4ec7"/>
    <p:sldId xmlns:r="http://schemas.openxmlformats.org/officeDocument/2006/relationships" id="258" r:id="R7b042bba15b242b3"/>
    <p:sldId xmlns:r="http://schemas.openxmlformats.org/officeDocument/2006/relationships" id="259" r:id="R434822858f184e97"/>
    <p:sldId xmlns:r="http://schemas.openxmlformats.org/officeDocument/2006/relationships" id="260" r:id="R8cfbf592fee84c3f"/>
    <p:sldId xmlns:r="http://schemas.openxmlformats.org/officeDocument/2006/relationships" id="261" r:id="R56bc71c0041245a4"/>
    <p:sldId xmlns:r="http://schemas.openxmlformats.org/officeDocument/2006/relationships" id="262" r:id="R490a4c173377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5d566fb2f4e44" /><Relationship Type="http://schemas.openxmlformats.org/officeDocument/2006/relationships/slide" Target="/ppt/slides/slide1.xml" Id="R0b71d9900384465a" /><Relationship Type="http://schemas.openxmlformats.org/officeDocument/2006/relationships/slide" Target="/ppt/slides/slide2.xml" Id="R8dd3b673aace4ec7" /><Relationship Type="http://schemas.openxmlformats.org/officeDocument/2006/relationships/slide" Target="/ppt/slides/slide3.xml" Id="R7b042bba15b242b3" /><Relationship Type="http://schemas.openxmlformats.org/officeDocument/2006/relationships/slide" Target="/ppt/slides/slide4.xml" Id="R434822858f184e97" /><Relationship Type="http://schemas.openxmlformats.org/officeDocument/2006/relationships/slide" Target="/ppt/slides/slide5.xml" Id="R8cfbf592fee84c3f" /><Relationship Type="http://schemas.openxmlformats.org/officeDocument/2006/relationships/slide" Target="/ppt/slides/slide6.xml" Id="R56bc71c0041245a4" /><Relationship Type="http://schemas.openxmlformats.org/officeDocument/2006/relationships/slide" Target="/ppt/slides/slide7.xml" Id="R490a4c173377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c8dbcb8a9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49bb3d3b4ca5" /><Relationship Type="http://schemas.openxmlformats.org/officeDocument/2006/relationships/theme" Target="/ppt/slideMasters/theme/theme1.xml" Id="R00906af3234a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549bb3d3b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bbfee5b2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978547e9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fb3dd226a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dda7a0a4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6abd1433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26fbbb8f4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3e3c4393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132 266 916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155 773 925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HJERTVIK KARI-ANNE 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JO-KRISTIAN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