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663f07395a40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c71ac0e1e74c8c"/>
  </p:sldMasterIdLst>
  <p:sldIdLst>
    <p:sldId xmlns:r="http://schemas.openxmlformats.org/officeDocument/2006/relationships" id="256" r:id="R97d3b84863b44e1b"/>
    <p:sldId xmlns:r="http://schemas.openxmlformats.org/officeDocument/2006/relationships" id="257" r:id="R123c667ad3ee4c44"/>
    <p:sldId xmlns:r="http://schemas.openxmlformats.org/officeDocument/2006/relationships" id="258" r:id="R0cdc9c2156954717"/>
    <p:sldId xmlns:r="http://schemas.openxmlformats.org/officeDocument/2006/relationships" id="259" r:id="R6a2984c7dcb848d8"/>
    <p:sldId xmlns:r="http://schemas.openxmlformats.org/officeDocument/2006/relationships" id="260" r:id="Rff75130912944614"/>
    <p:sldId xmlns:r="http://schemas.openxmlformats.org/officeDocument/2006/relationships" id="261" r:id="Ra3f6e1c241eb4d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c71ac0e1e74c8c" /><Relationship Type="http://schemas.openxmlformats.org/officeDocument/2006/relationships/slide" Target="/ppt/slides/slide1.xml" Id="R97d3b84863b44e1b" /><Relationship Type="http://schemas.openxmlformats.org/officeDocument/2006/relationships/slide" Target="/ppt/slides/slide2.xml" Id="R123c667ad3ee4c44" /><Relationship Type="http://schemas.openxmlformats.org/officeDocument/2006/relationships/slide" Target="/ppt/slides/slide3.xml" Id="R0cdc9c2156954717" /><Relationship Type="http://schemas.openxmlformats.org/officeDocument/2006/relationships/slide" Target="/ppt/slides/slide4.xml" Id="R6a2984c7dcb848d8" /><Relationship Type="http://schemas.openxmlformats.org/officeDocument/2006/relationships/slide" Target="/ppt/slides/slide5.xml" Id="Rff75130912944614" /><Relationship Type="http://schemas.openxmlformats.org/officeDocument/2006/relationships/slide" Target="/ppt/slides/slide6.xml" Id="Ra3f6e1c241eb4d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ac1e69e6ba47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1211e779c4c4c" /><Relationship Type="http://schemas.openxmlformats.org/officeDocument/2006/relationships/theme" Target="/ppt/slideMasters/theme/theme1.xml" Id="R0c43e45086d440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01211e779c4c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1c00ff4f14f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bba7d1bf643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5f86d426b40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7caa5ebb54d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ea8c6ae8041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f73bcffa846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Dr. Sands veg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a.e.skavdal@gmail.com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998 181 739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