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a3c9bb5f3944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39b1df0d994618"/>
  </p:sldMasterIdLst>
  <p:sldIdLst>
    <p:sldId xmlns:r="http://schemas.openxmlformats.org/officeDocument/2006/relationships" id="256" r:id="Re44f9227fdd241df"/>
    <p:sldId xmlns:r="http://schemas.openxmlformats.org/officeDocument/2006/relationships" id="257" r:id="R205a34090f784cc6"/>
    <p:sldId xmlns:r="http://schemas.openxmlformats.org/officeDocument/2006/relationships" id="258" r:id="R3f769c3fcaa94663"/>
    <p:sldId xmlns:r="http://schemas.openxmlformats.org/officeDocument/2006/relationships" id="259" r:id="Rcf55c122a48b4348"/>
    <p:sldId xmlns:r="http://schemas.openxmlformats.org/officeDocument/2006/relationships" id="260" r:id="Rcd0ba7fc01a74282"/>
    <p:sldId xmlns:r="http://schemas.openxmlformats.org/officeDocument/2006/relationships" id="261" r:id="R81494b71c4664f1e"/>
    <p:sldId xmlns:r="http://schemas.openxmlformats.org/officeDocument/2006/relationships" id="262" r:id="R25cd3e1d3b2240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9b1df0d994618" /><Relationship Type="http://schemas.openxmlformats.org/officeDocument/2006/relationships/slide" Target="/ppt/slides/slide1.xml" Id="Re44f9227fdd241df" /><Relationship Type="http://schemas.openxmlformats.org/officeDocument/2006/relationships/slide" Target="/ppt/slides/slide2.xml" Id="R205a34090f784cc6" /><Relationship Type="http://schemas.openxmlformats.org/officeDocument/2006/relationships/slide" Target="/ppt/slides/slide3.xml" Id="R3f769c3fcaa94663" /><Relationship Type="http://schemas.openxmlformats.org/officeDocument/2006/relationships/slide" Target="/ppt/slides/slide4.xml" Id="Rcf55c122a48b4348" /><Relationship Type="http://schemas.openxmlformats.org/officeDocument/2006/relationships/slide" Target="/ppt/slides/slide5.xml" Id="Rcd0ba7fc01a74282" /><Relationship Type="http://schemas.openxmlformats.org/officeDocument/2006/relationships/slide" Target="/ppt/slides/slide6.xml" Id="R81494b71c4664f1e" /><Relationship Type="http://schemas.openxmlformats.org/officeDocument/2006/relationships/slide" Target="/ppt/slides/slide7.xml" Id="R25cd3e1d3b2240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aceb071144a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296f922d24a68" /><Relationship Type="http://schemas.openxmlformats.org/officeDocument/2006/relationships/theme" Target="/ppt/slideMasters/theme/theme1.xml" Id="R94aad6147b2f4b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9296f922d24a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e41d53f1940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09a11355e45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8a49e7ac947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a6a51deed4f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25094c6b24b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64ab1a0d948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87a19df7f42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ARNIN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3 244 085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58 264 257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59 531 093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SKAVDAL ARNT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Sands veg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a.e.skavdal@gmail.com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998 181 739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