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16654d6cc641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be1d6bedd0475f"/>
  </p:sldMasterIdLst>
  <p:sldIdLst>
    <p:sldId xmlns:r="http://schemas.openxmlformats.org/officeDocument/2006/relationships" id="256" r:id="R6edf08a2e8814339"/>
    <p:sldId xmlns:r="http://schemas.openxmlformats.org/officeDocument/2006/relationships" id="257" r:id="R900ccead2f9c4891"/>
    <p:sldId xmlns:r="http://schemas.openxmlformats.org/officeDocument/2006/relationships" id="258" r:id="R04edd47553e140fb"/>
    <p:sldId xmlns:r="http://schemas.openxmlformats.org/officeDocument/2006/relationships" id="259" r:id="R65cf0da1a30249f0"/>
    <p:sldId xmlns:r="http://schemas.openxmlformats.org/officeDocument/2006/relationships" id="260" r:id="Rb6395a6843a9494d"/>
    <p:sldId xmlns:r="http://schemas.openxmlformats.org/officeDocument/2006/relationships" id="261" r:id="R42919b9fbfa14256"/>
    <p:sldId xmlns:r="http://schemas.openxmlformats.org/officeDocument/2006/relationships" id="262" r:id="Rd1cad6e4177142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be1d6bedd0475f" /><Relationship Type="http://schemas.openxmlformats.org/officeDocument/2006/relationships/slide" Target="/ppt/slides/slide1.xml" Id="R6edf08a2e8814339" /><Relationship Type="http://schemas.openxmlformats.org/officeDocument/2006/relationships/slide" Target="/ppt/slides/slide2.xml" Id="R900ccead2f9c4891" /><Relationship Type="http://schemas.openxmlformats.org/officeDocument/2006/relationships/slide" Target="/ppt/slides/slide3.xml" Id="R04edd47553e140fb" /><Relationship Type="http://schemas.openxmlformats.org/officeDocument/2006/relationships/slide" Target="/ppt/slides/slide4.xml" Id="R65cf0da1a30249f0" /><Relationship Type="http://schemas.openxmlformats.org/officeDocument/2006/relationships/slide" Target="/ppt/slides/slide5.xml" Id="Rb6395a6843a9494d" /><Relationship Type="http://schemas.openxmlformats.org/officeDocument/2006/relationships/slide" Target="/ppt/slides/slide6.xml" Id="R42919b9fbfa14256" /><Relationship Type="http://schemas.openxmlformats.org/officeDocument/2006/relationships/slide" Target="/ppt/slides/slide7.xml" Id="Rd1cad6e4177142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bcbf06b84b41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8f604a6b34710" /><Relationship Type="http://schemas.openxmlformats.org/officeDocument/2006/relationships/theme" Target="/ppt/slideMasters/theme/theme1.xml" Id="R4bf30a206d704e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18f604a6b347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7c6d6689343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58f2bcb8040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89dfffbf24a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42c9a653c4b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4225f64914b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4962de75f4a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71901a57f43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ORKLA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REGNSKAP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9 076 509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1 005 227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1 200 902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3 778 006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TYSTAD HOLDING AS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REVISJON AS  –  46,7 %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post@orklaregnskap.no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www.orklaregnskap.no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998 243 432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