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c9c4f7d9f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691b2bed844ec"/>
  </p:sldMasterIdLst>
  <p:sldIdLst>
    <p:sldId xmlns:r="http://schemas.openxmlformats.org/officeDocument/2006/relationships" id="256" r:id="R36d8c8021b8042b2"/>
    <p:sldId xmlns:r="http://schemas.openxmlformats.org/officeDocument/2006/relationships" id="257" r:id="R55ccadefc3b84711"/>
    <p:sldId xmlns:r="http://schemas.openxmlformats.org/officeDocument/2006/relationships" id="258" r:id="Rede7f049e6cd4868"/>
    <p:sldId xmlns:r="http://schemas.openxmlformats.org/officeDocument/2006/relationships" id="259" r:id="R5b5e5f6114cb4b62"/>
    <p:sldId xmlns:r="http://schemas.openxmlformats.org/officeDocument/2006/relationships" id="260" r:id="R3eabfce574d24041"/>
    <p:sldId xmlns:r="http://schemas.openxmlformats.org/officeDocument/2006/relationships" id="261" r:id="R666bc5126b93461a"/>
    <p:sldId xmlns:r="http://schemas.openxmlformats.org/officeDocument/2006/relationships" id="262" r:id="Rb056989525a846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691b2bed844ec" /><Relationship Type="http://schemas.openxmlformats.org/officeDocument/2006/relationships/slide" Target="/ppt/slides/slide1.xml" Id="R36d8c8021b8042b2" /><Relationship Type="http://schemas.openxmlformats.org/officeDocument/2006/relationships/slide" Target="/ppt/slides/slide2.xml" Id="R55ccadefc3b84711" /><Relationship Type="http://schemas.openxmlformats.org/officeDocument/2006/relationships/slide" Target="/ppt/slides/slide3.xml" Id="Rede7f049e6cd4868" /><Relationship Type="http://schemas.openxmlformats.org/officeDocument/2006/relationships/slide" Target="/ppt/slides/slide4.xml" Id="R5b5e5f6114cb4b62" /><Relationship Type="http://schemas.openxmlformats.org/officeDocument/2006/relationships/slide" Target="/ppt/slides/slide5.xml" Id="R3eabfce574d24041" /><Relationship Type="http://schemas.openxmlformats.org/officeDocument/2006/relationships/slide" Target="/ppt/slides/slide6.xml" Id="R666bc5126b93461a" /><Relationship Type="http://schemas.openxmlformats.org/officeDocument/2006/relationships/slide" Target="/ppt/slides/slide7.xml" Id="Rb056989525a846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888153546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fb2ecf4e3422a" /><Relationship Type="http://schemas.openxmlformats.org/officeDocument/2006/relationships/theme" Target="/ppt/slideMasters/theme/theme1.xml" Id="Rfcf060efb1b6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fb2ecf4e342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9c6451fa5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73bd4ebb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891f8ec8d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4e5f2e4a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2943b71b42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8b8cc3139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e048fed56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