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4c5300dfc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bb1dcb1cf470f"/>
  </p:sldMasterIdLst>
  <p:sldIdLst>
    <p:sldId xmlns:r="http://schemas.openxmlformats.org/officeDocument/2006/relationships" id="256" r:id="R863680de66df4319"/>
    <p:sldId xmlns:r="http://schemas.openxmlformats.org/officeDocument/2006/relationships" id="257" r:id="Re7e05e82254744b2"/>
    <p:sldId xmlns:r="http://schemas.openxmlformats.org/officeDocument/2006/relationships" id="258" r:id="Rc4e10e014036433c"/>
    <p:sldId xmlns:r="http://schemas.openxmlformats.org/officeDocument/2006/relationships" id="259" r:id="R551fef3e4b164f28"/>
    <p:sldId xmlns:r="http://schemas.openxmlformats.org/officeDocument/2006/relationships" id="260" r:id="Raa9cefe50c5942ef"/>
    <p:sldId xmlns:r="http://schemas.openxmlformats.org/officeDocument/2006/relationships" id="261" r:id="Ra43fa3c20505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bb1dcb1cf470f" /><Relationship Type="http://schemas.openxmlformats.org/officeDocument/2006/relationships/slide" Target="/ppt/slides/slide1.xml" Id="R863680de66df4319" /><Relationship Type="http://schemas.openxmlformats.org/officeDocument/2006/relationships/slide" Target="/ppt/slides/slide2.xml" Id="Re7e05e82254744b2" /><Relationship Type="http://schemas.openxmlformats.org/officeDocument/2006/relationships/slide" Target="/ppt/slides/slide3.xml" Id="Rc4e10e014036433c" /><Relationship Type="http://schemas.openxmlformats.org/officeDocument/2006/relationships/slide" Target="/ppt/slides/slide4.xml" Id="R551fef3e4b164f28" /><Relationship Type="http://schemas.openxmlformats.org/officeDocument/2006/relationships/slide" Target="/ppt/slides/slide5.xml" Id="Raa9cefe50c5942ef" /><Relationship Type="http://schemas.openxmlformats.org/officeDocument/2006/relationships/slide" Target="/ppt/slides/slide6.xml" Id="Ra43fa3c20505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806b21488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64ce9ed6469e" /><Relationship Type="http://schemas.openxmlformats.org/officeDocument/2006/relationships/theme" Target="/ppt/slideMasters/theme/theme1.xml" Id="Re66189941570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464ce9ed6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04002788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a901e9e9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8137aff47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39e78d86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cd6cfdbd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16171bef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