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ab510394d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65b4c87084622"/>
  </p:sldMasterIdLst>
  <p:sldIdLst>
    <p:sldId xmlns:r="http://schemas.openxmlformats.org/officeDocument/2006/relationships" id="256" r:id="R36380c10d15146d4"/>
    <p:sldId xmlns:r="http://schemas.openxmlformats.org/officeDocument/2006/relationships" id="257" r:id="Rf426ef19824f4845"/>
    <p:sldId xmlns:r="http://schemas.openxmlformats.org/officeDocument/2006/relationships" id="258" r:id="R9836b2e4214f4b89"/>
    <p:sldId xmlns:r="http://schemas.openxmlformats.org/officeDocument/2006/relationships" id="259" r:id="R4ade59169adb483d"/>
    <p:sldId xmlns:r="http://schemas.openxmlformats.org/officeDocument/2006/relationships" id="260" r:id="R55f44f919a90435e"/>
    <p:sldId xmlns:r="http://schemas.openxmlformats.org/officeDocument/2006/relationships" id="261" r:id="R87ad7e43984b4306"/>
    <p:sldId xmlns:r="http://schemas.openxmlformats.org/officeDocument/2006/relationships" id="262" r:id="Rdb4e6a1c5fcf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65b4c87084622" /><Relationship Type="http://schemas.openxmlformats.org/officeDocument/2006/relationships/slide" Target="/ppt/slides/slide1.xml" Id="R36380c10d15146d4" /><Relationship Type="http://schemas.openxmlformats.org/officeDocument/2006/relationships/slide" Target="/ppt/slides/slide2.xml" Id="Rf426ef19824f4845" /><Relationship Type="http://schemas.openxmlformats.org/officeDocument/2006/relationships/slide" Target="/ppt/slides/slide3.xml" Id="R9836b2e4214f4b89" /><Relationship Type="http://schemas.openxmlformats.org/officeDocument/2006/relationships/slide" Target="/ppt/slides/slide4.xml" Id="R4ade59169adb483d" /><Relationship Type="http://schemas.openxmlformats.org/officeDocument/2006/relationships/slide" Target="/ppt/slides/slide5.xml" Id="R55f44f919a90435e" /><Relationship Type="http://schemas.openxmlformats.org/officeDocument/2006/relationships/slide" Target="/ppt/slides/slide6.xml" Id="R87ad7e43984b4306" /><Relationship Type="http://schemas.openxmlformats.org/officeDocument/2006/relationships/slide" Target="/ppt/slides/slide7.xml" Id="Rdb4e6a1c5fcf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8b987f787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16a46d5b464c" /><Relationship Type="http://schemas.openxmlformats.org/officeDocument/2006/relationships/theme" Target="/ppt/slideMasters/theme/theme1.xml" Id="R4ac4121c5a24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f16a46d5b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ba7049c5f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29edd566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6c8c740b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fd069618f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bd8073438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0a3e03f4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2dc62d759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9 657 055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