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f9833e5c9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1b5efac8f4cca"/>
  </p:sldMasterIdLst>
  <p:sldIdLst>
    <p:sldId xmlns:r="http://schemas.openxmlformats.org/officeDocument/2006/relationships" id="256" r:id="R86323dee7eda4cf2"/>
    <p:sldId xmlns:r="http://schemas.openxmlformats.org/officeDocument/2006/relationships" id="257" r:id="R9055f60e675c456c"/>
    <p:sldId xmlns:r="http://schemas.openxmlformats.org/officeDocument/2006/relationships" id="258" r:id="Rae05ab46f50845c9"/>
    <p:sldId xmlns:r="http://schemas.openxmlformats.org/officeDocument/2006/relationships" id="259" r:id="R464f783b51ef44b9"/>
    <p:sldId xmlns:r="http://schemas.openxmlformats.org/officeDocument/2006/relationships" id="260" r:id="R33828b6a95cc475c"/>
    <p:sldId xmlns:r="http://schemas.openxmlformats.org/officeDocument/2006/relationships" id="261" r:id="Rabf097c72b8c4e14"/>
    <p:sldId xmlns:r="http://schemas.openxmlformats.org/officeDocument/2006/relationships" id="262" r:id="R549f088e33a940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1b5efac8f4cca" /><Relationship Type="http://schemas.openxmlformats.org/officeDocument/2006/relationships/slide" Target="/ppt/slides/slide1.xml" Id="R86323dee7eda4cf2" /><Relationship Type="http://schemas.openxmlformats.org/officeDocument/2006/relationships/slide" Target="/ppt/slides/slide2.xml" Id="R9055f60e675c456c" /><Relationship Type="http://schemas.openxmlformats.org/officeDocument/2006/relationships/slide" Target="/ppt/slides/slide3.xml" Id="Rae05ab46f50845c9" /><Relationship Type="http://schemas.openxmlformats.org/officeDocument/2006/relationships/slide" Target="/ppt/slides/slide4.xml" Id="R464f783b51ef44b9" /><Relationship Type="http://schemas.openxmlformats.org/officeDocument/2006/relationships/slide" Target="/ppt/slides/slide5.xml" Id="R33828b6a95cc475c" /><Relationship Type="http://schemas.openxmlformats.org/officeDocument/2006/relationships/slide" Target="/ppt/slides/slide6.xml" Id="Rabf097c72b8c4e14" /><Relationship Type="http://schemas.openxmlformats.org/officeDocument/2006/relationships/slide" Target="/ppt/slides/slide7.xml" Id="R549f088e33a940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2b4da4a9246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c667e0a34786" /><Relationship Type="http://schemas.openxmlformats.org/officeDocument/2006/relationships/theme" Target="/ppt/slideMasters/theme/theme1.xml" Id="R0bb3ef505395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fc667e0a3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cd519f850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0330ae3e6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e19254c67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3d3cbbbe647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530c6a89443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aacce27e443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f53b60f15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INDUSTRIER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524 396 000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SS-INVEST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998 379 830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 INDUSTRIER AS</a:t>
            </a:r>
          </a:p>
        </p:txBody>
      </p:sp>
    </p:spTree>
  </p:cSld>
  <p:clrMapOvr>
    <a:masterClrMapping xmlns:a="http://schemas.openxmlformats.org/drawingml/2006/main"/>
  </p:clrMapOvr>
</p:sld>
</file>