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dc9ac6ec6642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9001fd7a7b4b24"/>
  </p:sldMasterIdLst>
  <p:sldIdLst>
    <p:sldId xmlns:r="http://schemas.openxmlformats.org/officeDocument/2006/relationships" id="256" r:id="R06edb252c21c48c4"/>
    <p:sldId xmlns:r="http://schemas.openxmlformats.org/officeDocument/2006/relationships" id="257" r:id="R03255bd7bb22487d"/>
    <p:sldId xmlns:r="http://schemas.openxmlformats.org/officeDocument/2006/relationships" id="258" r:id="R99682f3246324bff"/>
    <p:sldId xmlns:r="http://schemas.openxmlformats.org/officeDocument/2006/relationships" id="259" r:id="Rf64b415dab0049d6"/>
    <p:sldId xmlns:r="http://schemas.openxmlformats.org/officeDocument/2006/relationships" id="260" r:id="Rcbc28ab4d43549b1"/>
    <p:sldId xmlns:r="http://schemas.openxmlformats.org/officeDocument/2006/relationships" id="261" r:id="Rdc478175f44949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9001fd7a7b4b24" /><Relationship Type="http://schemas.openxmlformats.org/officeDocument/2006/relationships/slide" Target="/ppt/slides/slide1.xml" Id="R06edb252c21c48c4" /><Relationship Type="http://schemas.openxmlformats.org/officeDocument/2006/relationships/slide" Target="/ppt/slides/slide2.xml" Id="R03255bd7bb22487d" /><Relationship Type="http://schemas.openxmlformats.org/officeDocument/2006/relationships/slide" Target="/ppt/slides/slide3.xml" Id="R99682f3246324bff" /><Relationship Type="http://schemas.openxmlformats.org/officeDocument/2006/relationships/slide" Target="/ppt/slides/slide4.xml" Id="Rf64b415dab0049d6" /><Relationship Type="http://schemas.openxmlformats.org/officeDocument/2006/relationships/slide" Target="/ppt/slides/slide5.xml" Id="Rcbc28ab4d43549b1" /><Relationship Type="http://schemas.openxmlformats.org/officeDocument/2006/relationships/slide" Target="/ppt/slides/slide6.xml" Id="Rdc478175f44949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7f09b8d05b41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9fea6546f4754" /><Relationship Type="http://schemas.openxmlformats.org/officeDocument/2006/relationships/theme" Target="/ppt/slideMasters/theme/theme1.xml" Id="R3ea99d5485f148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69fea6546f47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979eeec2f48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daf328dbd4c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820a08de744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85fbfb2b541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67261132f4c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f3405baf240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BALI HAI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Hynneveien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keakse@online.no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998 409 845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