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371e5b177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115c4176d4615"/>
  </p:sldMasterIdLst>
  <p:sldIdLst>
    <p:sldId xmlns:r="http://schemas.openxmlformats.org/officeDocument/2006/relationships" id="256" r:id="R8fd0216aa37f459d"/>
    <p:sldId xmlns:r="http://schemas.openxmlformats.org/officeDocument/2006/relationships" id="257" r:id="Rc7a5e0616a0b4d7c"/>
    <p:sldId xmlns:r="http://schemas.openxmlformats.org/officeDocument/2006/relationships" id="258" r:id="Rd89e51a6c5c34c96"/>
    <p:sldId xmlns:r="http://schemas.openxmlformats.org/officeDocument/2006/relationships" id="259" r:id="R5e6666db00664539"/>
    <p:sldId xmlns:r="http://schemas.openxmlformats.org/officeDocument/2006/relationships" id="260" r:id="R5856d33c686f4840"/>
    <p:sldId xmlns:r="http://schemas.openxmlformats.org/officeDocument/2006/relationships" id="261" r:id="R8e1c547991104038"/>
    <p:sldId xmlns:r="http://schemas.openxmlformats.org/officeDocument/2006/relationships" id="262" r:id="R61b8945f90cc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115c4176d4615" /><Relationship Type="http://schemas.openxmlformats.org/officeDocument/2006/relationships/slide" Target="/ppt/slides/slide1.xml" Id="R8fd0216aa37f459d" /><Relationship Type="http://schemas.openxmlformats.org/officeDocument/2006/relationships/slide" Target="/ppt/slides/slide2.xml" Id="Rc7a5e0616a0b4d7c" /><Relationship Type="http://schemas.openxmlformats.org/officeDocument/2006/relationships/slide" Target="/ppt/slides/slide3.xml" Id="Rd89e51a6c5c34c96" /><Relationship Type="http://schemas.openxmlformats.org/officeDocument/2006/relationships/slide" Target="/ppt/slides/slide4.xml" Id="R5e6666db00664539" /><Relationship Type="http://schemas.openxmlformats.org/officeDocument/2006/relationships/slide" Target="/ppt/slides/slide5.xml" Id="R5856d33c686f4840" /><Relationship Type="http://schemas.openxmlformats.org/officeDocument/2006/relationships/slide" Target="/ppt/slides/slide6.xml" Id="R8e1c547991104038" /><Relationship Type="http://schemas.openxmlformats.org/officeDocument/2006/relationships/slide" Target="/ppt/slides/slide7.xml" Id="R61b8945f90cc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03aaacd90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99958f7d435e" /><Relationship Type="http://schemas.openxmlformats.org/officeDocument/2006/relationships/theme" Target="/ppt/slideMasters/theme/theme1.xml" Id="R4354aadb684a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c99958f7d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706ef12a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1540ce58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d13fb23a4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c2f251a4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e8921c9ba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a0853910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8a9cc80d2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BALI HAI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5 609 654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keakse@online.no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