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a96dba1a6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56f1ede7c4c65"/>
  </p:sldMasterIdLst>
  <p:sldIdLst>
    <p:sldId xmlns:r="http://schemas.openxmlformats.org/officeDocument/2006/relationships" id="256" r:id="R1e93062ba04e4025"/>
    <p:sldId xmlns:r="http://schemas.openxmlformats.org/officeDocument/2006/relationships" id="257" r:id="R35d222e2e9194028"/>
    <p:sldId xmlns:r="http://schemas.openxmlformats.org/officeDocument/2006/relationships" id="258" r:id="R3c42c3d286d04280"/>
    <p:sldId xmlns:r="http://schemas.openxmlformats.org/officeDocument/2006/relationships" id="259" r:id="Rd2b8438208c94c77"/>
    <p:sldId xmlns:r="http://schemas.openxmlformats.org/officeDocument/2006/relationships" id="260" r:id="Rdb7c60c9d935444f"/>
    <p:sldId xmlns:r="http://schemas.openxmlformats.org/officeDocument/2006/relationships" id="261" r:id="R164ebe3d7e914ddd"/>
    <p:sldId xmlns:r="http://schemas.openxmlformats.org/officeDocument/2006/relationships" id="262" r:id="R6183855cbb5f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56f1ede7c4c65" /><Relationship Type="http://schemas.openxmlformats.org/officeDocument/2006/relationships/slide" Target="/ppt/slides/slide1.xml" Id="R1e93062ba04e4025" /><Relationship Type="http://schemas.openxmlformats.org/officeDocument/2006/relationships/slide" Target="/ppt/slides/slide2.xml" Id="R35d222e2e9194028" /><Relationship Type="http://schemas.openxmlformats.org/officeDocument/2006/relationships/slide" Target="/ppt/slides/slide3.xml" Id="R3c42c3d286d04280" /><Relationship Type="http://schemas.openxmlformats.org/officeDocument/2006/relationships/slide" Target="/ppt/slides/slide4.xml" Id="Rd2b8438208c94c77" /><Relationship Type="http://schemas.openxmlformats.org/officeDocument/2006/relationships/slide" Target="/ppt/slides/slide5.xml" Id="Rdb7c60c9d935444f" /><Relationship Type="http://schemas.openxmlformats.org/officeDocument/2006/relationships/slide" Target="/ppt/slides/slide6.xml" Id="R164ebe3d7e914ddd" /><Relationship Type="http://schemas.openxmlformats.org/officeDocument/2006/relationships/slide" Target="/ppt/slides/slide7.xml" Id="R6183855cbb5f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1c156679d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69f1e1404490" /><Relationship Type="http://schemas.openxmlformats.org/officeDocument/2006/relationships/theme" Target="/ppt/slideMasters/theme/theme1.xml" Id="Rcfa6ee391003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269f1e140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9f2a992e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39bb14d5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29e32ad5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b0d3e3efc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00319599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e270b335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9c6048f5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