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b4dff23c7546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9c01e8806b4d5e"/>
  </p:sldMasterIdLst>
  <p:sldIdLst>
    <p:sldId xmlns:r="http://schemas.openxmlformats.org/officeDocument/2006/relationships" id="256" r:id="Rdd1e8fb9d3214dcb"/>
    <p:sldId xmlns:r="http://schemas.openxmlformats.org/officeDocument/2006/relationships" id="257" r:id="R84d1c1b4762947c2"/>
    <p:sldId xmlns:r="http://schemas.openxmlformats.org/officeDocument/2006/relationships" id="258" r:id="Rb57d2100eb4b4720"/>
    <p:sldId xmlns:r="http://schemas.openxmlformats.org/officeDocument/2006/relationships" id="259" r:id="Re9ab3a66dbed42c5"/>
    <p:sldId xmlns:r="http://schemas.openxmlformats.org/officeDocument/2006/relationships" id="260" r:id="Rb908936b1911440e"/>
    <p:sldId xmlns:r="http://schemas.openxmlformats.org/officeDocument/2006/relationships" id="261" r:id="R74e12721be044f22"/>
    <p:sldId xmlns:r="http://schemas.openxmlformats.org/officeDocument/2006/relationships" id="262" r:id="R55d71c7958b74d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9c01e8806b4d5e" /><Relationship Type="http://schemas.openxmlformats.org/officeDocument/2006/relationships/slide" Target="/ppt/slides/slide1.xml" Id="Rdd1e8fb9d3214dcb" /><Relationship Type="http://schemas.openxmlformats.org/officeDocument/2006/relationships/slide" Target="/ppt/slides/slide2.xml" Id="R84d1c1b4762947c2" /><Relationship Type="http://schemas.openxmlformats.org/officeDocument/2006/relationships/slide" Target="/ppt/slides/slide3.xml" Id="Rb57d2100eb4b4720" /><Relationship Type="http://schemas.openxmlformats.org/officeDocument/2006/relationships/slide" Target="/ppt/slides/slide4.xml" Id="Re9ab3a66dbed42c5" /><Relationship Type="http://schemas.openxmlformats.org/officeDocument/2006/relationships/slide" Target="/ppt/slides/slide5.xml" Id="Rb908936b1911440e" /><Relationship Type="http://schemas.openxmlformats.org/officeDocument/2006/relationships/slide" Target="/ppt/slides/slide6.xml" Id="R74e12721be044f22" /><Relationship Type="http://schemas.openxmlformats.org/officeDocument/2006/relationships/slide" Target="/ppt/slides/slide7.xml" Id="R55d71c7958b74d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9e0beb49ef4c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ca56c3b884768" /><Relationship Type="http://schemas.openxmlformats.org/officeDocument/2006/relationships/theme" Target="/ppt/slideMasters/theme/theme1.xml" Id="Rd152eb25309047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2ca56c3b8847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2edaa321a40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e4c521944149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9fa41e9c74e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497b130dc40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c16f6f2b546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9022a22fd4c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bf0cfe59444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BERRAY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BERRAY INVEST AS ble etablert [år] og holder til i Fetsund.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−105 389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174 423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40 981 379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41 784 827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BERNTSEN RAYMOND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Steingardsgrinda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1900 Fetsund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998 450 187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BERRAY INVEST AS</a:t>
            </a:r>
          </a:p>
        </p:txBody>
      </p:sp>
    </p:spTree>
  </p:cSld>
  <p:clrMapOvr>
    <a:masterClrMapping xmlns:a="http://schemas.openxmlformats.org/drawingml/2006/main"/>
  </p:clrMapOvr>
</p:sld>
</file>