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8df524f8d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aa29895e54f41"/>
  </p:sldMasterIdLst>
  <p:sldIdLst>
    <p:sldId xmlns:r="http://schemas.openxmlformats.org/officeDocument/2006/relationships" id="256" r:id="R1526ccf2a14449f6"/>
    <p:sldId xmlns:r="http://schemas.openxmlformats.org/officeDocument/2006/relationships" id="257" r:id="R51c518f41f134eb7"/>
    <p:sldId xmlns:r="http://schemas.openxmlformats.org/officeDocument/2006/relationships" id="258" r:id="R131c34b493184729"/>
    <p:sldId xmlns:r="http://schemas.openxmlformats.org/officeDocument/2006/relationships" id="259" r:id="R5742145cbcb44976"/>
    <p:sldId xmlns:r="http://schemas.openxmlformats.org/officeDocument/2006/relationships" id="260" r:id="R3ee4bcbc0694405a"/>
    <p:sldId xmlns:r="http://schemas.openxmlformats.org/officeDocument/2006/relationships" id="261" r:id="Rb78efc34651b417f"/>
    <p:sldId xmlns:r="http://schemas.openxmlformats.org/officeDocument/2006/relationships" id="262" r:id="R3be394934c93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aa29895e54f41" /><Relationship Type="http://schemas.openxmlformats.org/officeDocument/2006/relationships/slide" Target="/ppt/slides/slide1.xml" Id="R1526ccf2a14449f6" /><Relationship Type="http://schemas.openxmlformats.org/officeDocument/2006/relationships/slide" Target="/ppt/slides/slide2.xml" Id="R51c518f41f134eb7" /><Relationship Type="http://schemas.openxmlformats.org/officeDocument/2006/relationships/slide" Target="/ppt/slides/slide3.xml" Id="R131c34b493184729" /><Relationship Type="http://schemas.openxmlformats.org/officeDocument/2006/relationships/slide" Target="/ppt/slides/slide4.xml" Id="R5742145cbcb44976" /><Relationship Type="http://schemas.openxmlformats.org/officeDocument/2006/relationships/slide" Target="/ppt/slides/slide5.xml" Id="R3ee4bcbc0694405a" /><Relationship Type="http://schemas.openxmlformats.org/officeDocument/2006/relationships/slide" Target="/ppt/slides/slide6.xml" Id="Rb78efc34651b417f" /><Relationship Type="http://schemas.openxmlformats.org/officeDocument/2006/relationships/slide" Target="/ppt/slides/slide7.xml" Id="R3be394934c93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6d217f956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607d4c4d4efb" /><Relationship Type="http://schemas.openxmlformats.org/officeDocument/2006/relationships/theme" Target="/ppt/slideMasters/theme/theme1.xml" Id="R35ff4c3edd8a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3607d4c4d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aa464675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1121b14c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f1a08e7da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01096a55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46efb00af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adb9497b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daabc273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LEDGER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LOGISTICS AS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