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b069072c0746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91b4222d4e4249"/>
  </p:sldMasterIdLst>
  <p:sldIdLst>
    <p:sldId xmlns:r="http://schemas.openxmlformats.org/officeDocument/2006/relationships" id="256" r:id="Rb0c1a49c159f47c2"/>
    <p:sldId xmlns:r="http://schemas.openxmlformats.org/officeDocument/2006/relationships" id="257" r:id="R69a76dab571442db"/>
    <p:sldId xmlns:r="http://schemas.openxmlformats.org/officeDocument/2006/relationships" id="258" r:id="R80316acd59fe4314"/>
    <p:sldId xmlns:r="http://schemas.openxmlformats.org/officeDocument/2006/relationships" id="259" r:id="R6cafd28705c1485e"/>
    <p:sldId xmlns:r="http://schemas.openxmlformats.org/officeDocument/2006/relationships" id="260" r:id="R2cce2425fa114ae1"/>
    <p:sldId xmlns:r="http://schemas.openxmlformats.org/officeDocument/2006/relationships" id="261" r:id="Ra5c6a318aed245f0"/>
    <p:sldId xmlns:r="http://schemas.openxmlformats.org/officeDocument/2006/relationships" id="262" r:id="R9ec406fd146243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1b4222d4e4249" /><Relationship Type="http://schemas.openxmlformats.org/officeDocument/2006/relationships/slide" Target="/ppt/slides/slide1.xml" Id="Rb0c1a49c159f47c2" /><Relationship Type="http://schemas.openxmlformats.org/officeDocument/2006/relationships/slide" Target="/ppt/slides/slide2.xml" Id="R69a76dab571442db" /><Relationship Type="http://schemas.openxmlformats.org/officeDocument/2006/relationships/slide" Target="/ppt/slides/slide3.xml" Id="R80316acd59fe4314" /><Relationship Type="http://schemas.openxmlformats.org/officeDocument/2006/relationships/slide" Target="/ppt/slides/slide4.xml" Id="R6cafd28705c1485e" /><Relationship Type="http://schemas.openxmlformats.org/officeDocument/2006/relationships/slide" Target="/ppt/slides/slide5.xml" Id="R2cce2425fa114ae1" /><Relationship Type="http://schemas.openxmlformats.org/officeDocument/2006/relationships/slide" Target="/ppt/slides/slide6.xml" Id="Ra5c6a318aed245f0" /><Relationship Type="http://schemas.openxmlformats.org/officeDocument/2006/relationships/slide" Target="/ppt/slides/slide7.xml" Id="R9ec406fd146243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67bc73dc84a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5e4fe78f24d29" /><Relationship Type="http://schemas.openxmlformats.org/officeDocument/2006/relationships/theme" Target="/ppt/slideMasters/theme/theme1.xml" Id="Rc3a695e9610142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65e4fe78f2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3c932bbb64a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c3bb7f74f4f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c2cd8d3fd41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a69ae06324d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32e08439b45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b238de1794a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9a0d96ba048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7 841 361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7 670 529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20 538 133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KAPITALINVEST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DIONYSOS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998 550 424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