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cb5f030f1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1cdd75b37d494a"/>
  </p:sldMasterIdLst>
  <p:sldIdLst>
    <p:sldId xmlns:r="http://schemas.openxmlformats.org/officeDocument/2006/relationships" id="256" r:id="R9bbc3d6e681f496c"/>
    <p:sldId xmlns:r="http://schemas.openxmlformats.org/officeDocument/2006/relationships" id="257" r:id="Ra8890ffabef74eb0"/>
    <p:sldId xmlns:r="http://schemas.openxmlformats.org/officeDocument/2006/relationships" id="258" r:id="R2f14b55b56a2491f"/>
    <p:sldId xmlns:r="http://schemas.openxmlformats.org/officeDocument/2006/relationships" id="259" r:id="Rd95899b8b52642f6"/>
    <p:sldId xmlns:r="http://schemas.openxmlformats.org/officeDocument/2006/relationships" id="260" r:id="R05118e6e79114bb2"/>
    <p:sldId xmlns:r="http://schemas.openxmlformats.org/officeDocument/2006/relationships" id="261" r:id="Rbd5b46a763484c22"/>
    <p:sldId xmlns:r="http://schemas.openxmlformats.org/officeDocument/2006/relationships" id="262" r:id="Re33c2672c02448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cdd75b37d494a" /><Relationship Type="http://schemas.openxmlformats.org/officeDocument/2006/relationships/slide" Target="/ppt/slides/slide1.xml" Id="R9bbc3d6e681f496c" /><Relationship Type="http://schemas.openxmlformats.org/officeDocument/2006/relationships/slide" Target="/ppt/slides/slide2.xml" Id="Ra8890ffabef74eb0" /><Relationship Type="http://schemas.openxmlformats.org/officeDocument/2006/relationships/slide" Target="/ppt/slides/slide3.xml" Id="R2f14b55b56a2491f" /><Relationship Type="http://schemas.openxmlformats.org/officeDocument/2006/relationships/slide" Target="/ppt/slides/slide4.xml" Id="Rd95899b8b52642f6" /><Relationship Type="http://schemas.openxmlformats.org/officeDocument/2006/relationships/slide" Target="/ppt/slides/slide5.xml" Id="R05118e6e79114bb2" /><Relationship Type="http://schemas.openxmlformats.org/officeDocument/2006/relationships/slide" Target="/ppt/slides/slide6.xml" Id="Rbd5b46a763484c22" /><Relationship Type="http://schemas.openxmlformats.org/officeDocument/2006/relationships/slide" Target="/ppt/slides/slide7.xml" Id="Re33c2672c02448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e345cf19943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64046c8994be0" /><Relationship Type="http://schemas.openxmlformats.org/officeDocument/2006/relationships/theme" Target="/ppt/slideMasters/theme/theme1.xml" Id="Rab51be4cee3a4f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a64046c8994b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ef4356fe9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15070eb13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d78762f8149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de39e4149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1b02f520642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accbffe0843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6d3052055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VENTINOR KLIMAENTREPRENØR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VENTINOR KLIMAENTREPRENØR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19 214 654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3 425 836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8 284 567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BLIKK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