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0f3d6fe9750492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34b45f2caf5486a"/>
  </p:sldMasterIdLst>
  <p:sldIdLst>
    <p:sldId xmlns:r="http://schemas.openxmlformats.org/officeDocument/2006/relationships" id="256" r:id="Raa88ce5fcc17425e"/>
    <p:sldId xmlns:r="http://schemas.openxmlformats.org/officeDocument/2006/relationships" id="257" r:id="Re2f5efb35b2342b3"/>
    <p:sldId xmlns:r="http://schemas.openxmlformats.org/officeDocument/2006/relationships" id="258" r:id="R5e9fcc5f00c140c9"/>
    <p:sldId xmlns:r="http://schemas.openxmlformats.org/officeDocument/2006/relationships" id="259" r:id="Rbb60a89495304ec1"/>
    <p:sldId xmlns:r="http://schemas.openxmlformats.org/officeDocument/2006/relationships" id="260" r:id="Re1b53dac289f492d"/>
    <p:sldId xmlns:r="http://schemas.openxmlformats.org/officeDocument/2006/relationships" id="261" r:id="R885e5e62de71423b"/>
    <p:sldId xmlns:r="http://schemas.openxmlformats.org/officeDocument/2006/relationships" id="262" r:id="R654651e4f250454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4b45f2caf5486a" /><Relationship Type="http://schemas.openxmlformats.org/officeDocument/2006/relationships/slide" Target="/ppt/slides/slide1.xml" Id="Raa88ce5fcc17425e" /><Relationship Type="http://schemas.openxmlformats.org/officeDocument/2006/relationships/slide" Target="/ppt/slides/slide2.xml" Id="Re2f5efb35b2342b3" /><Relationship Type="http://schemas.openxmlformats.org/officeDocument/2006/relationships/slide" Target="/ppt/slides/slide3.xml" Id="R5e9fcc5f00c140c9" /><Relationship Type="http://schemas.openxmlformats.org/officeDocument/2006/relationships/slide" Target="/ppt/slides/slide4.xml" Id="Rbb60a89495304ec1" /><Relationship Type="http://schemas.openxmlformats.org/officeDocument/2006/relationships/slide" Target="/ppt/slides/slide5.xml" Id="Re1b53dac289f492d" /><Relationship Type="http://schemas.openxmlformats.org/officeDocument/2006/relationships/slide" Target="/ppt/slides/slide6.xml" Id="R885e5e62de71423b" /><Relationship Type="http://schemas.openxmlformats.org/officeDocument/2006/relationships/slide" Target="/ppt/slides/slide7.xml" Id="R654651e4f250454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0ef822c17c49b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b7faebb80b4334" /><Relationship Type="http://schemas.openxmlformats.org/officeDocument/2006/relationships/theme" Target="/ppt/slideMasters/theme/theme1.xml" Id="R4918ce388ddd432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6b7faebb80b433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d2b7d146204e0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c88a1d1b094ff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e2c7c41972427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ee5d5ff18d429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b50b7a4912463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76cf83fd2e437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43aeef6e7b40e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WM EIGEDOM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WM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WM EIGEDOM AS ble etablert [år] og holder til i Lærdal.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WM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WM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WM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720 000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367 985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140 035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2 251 515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4 002 099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WM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BJARNE GUTTORM BÆKKEN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WM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Håbakken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6887 Lærdal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 66 93 05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998 600 944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WM EIGEDOM AS</a:t>
            </a:r>
          </a:p>
        </p:txBody>
      </p:sp>
    </p:spTree>
  </p:cSld>
  <p:clrMapOvr>
    <a:masterClrMapping xmlns:a="http://schemas.openxmlformats.org/drawingml/2006/main"/>
  </p:clrMapOvr>
</p:sld>
</file>